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399" r:id="rId3"/>
    <p:sldId id="506" r:id="rId4"/>
    <p:sldId id="403" r:id="rId5"/>
    <p:sldId id="402" r:id="rId6"/>
    <p:sldId id="521" r:id="rId7"/>
    <p:sldId id="458" r:id="rId8"/>
    <p:sldId id="508" r:id="rId9"/>
    <p:sldId id="507" r:id="rId10"/>
    <p:sldId id="472" r:id="rId11"/>
    <p:sldId id="413" r:id="rId12"/>
    <p:sldId id="488" r:id="rId13"/>
    <p:sldId id="448" r:id="rId14"/>
    <p:sldId id="510" r:id="rId15"/>
    <p:sldId id="470" r:id="rId16"/>
    <p:sldId id="462" r:id="rId17"/>
    <p:sldId id="549" r:id="rId18"/>
    <p:sldId id="543" r:id="rId19"/>
    <p:sldId id="544" r:id="rId20"/>
    <p:sldId id="558" r:id="rId21"/>
    <p:sldId id="559" r:id="rId22"/>
    <p:sldId id="545" r:id="rId23"/>
    <p:sldId id="546" r:id="rId24"/>
    <p:sldId id="547" r:id="rId25"/>
    <p:sldId id="548" r:id="rId26"/>
    <p:sldId id="541" r:id="rId27"/>
    <p:sldId id="429" r:id="rId28"/>
  </p:sldIdLst>
  <p:sldSz cx="9144000" cy="6858000" type="screen4x3"/>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cbd4361d-a364-4b19-8b8f-d63b545118c0}">
          <p14:sldIdLst>
            <p14:sldId id="399"/>
            <p14:sldId id="506"/>
            <p14:sldId id="403"/>
            <p14:sldId id="402"/>
            <p14:sldId id="521"/>
            <p14:sldId id="458"/>
            <p14:sldId id="508"/>
            <p14:sldId id="507"/>
            <p14:sldId id="472"/>
            <p14:sldId id="413"/>
            <p14:sldId id="488"/>
            <p14:sldId id="448"/>
            <p14:sldId id="510"/>
            <p14:sldId id="470"/>
          </p14:sldIdLst>
        </p14:section>
        <p14:section name="无标题节" id="{d0a89324-8ab3-454b-9100-d6c8746ea3f8}">
          <p14:sldIdLst>
            <p14:sldId id="462"/>
            <p14:sldId id="549"/>
            <p14:sldId id="543"/>
            <p14:sldId id="544"/>
            <p14:sldId id="558"/>
            <p14:sldId id="559"/>
            <p14:sldId id="545"/>
            <p14:sldId id="546"/>
            <p14:sldId id="547"/>
            <p14:sldId id="548"/>
            <p14:sldId id="541"/>
            <p14:sldId id="42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4C2E"/>
    <a:srgbClr val="FF3300"/>
    <a:srgbClr val="0000CC"/>
    <a:srgbClr val="1F4E79"/>
    <a:srgbClr val="CC3300"/>
    <a:srgbClr val="0C1E2E"/>
    <a:srgbClr val="6699FF"/>
    <a:srgbClr val="CBC7C7"/>
    <a:srgbClr val="3A1953"/>
    <a:srgbClr val="3F06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614" autoAdjust="0"/>
    <p:restoredTop sz="94660"/>
  </p:normalViewPr>
  <p:slideViewPr>
    <p:cSldViewPr snapToGrid="0">
      <p:cViewPr varScale="1">
        <p:scale>
          <a:sx n="92" d="100"/>
          <a:sy n="92" d="100"/>
        </p:scale>
        <p:origin x="1104" y="8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tags" Target="tags/tag14.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notesMaster" Target="notesMasters/notesMaster1.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3.jpeg>
</file>

<file path=ppt/media/image4.jpeg>
</file>

<file path=ppt/media/image5.jpe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990B92-F435-4BCD-B4DA-0226D10F54D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A99416-4BAC-463B-9E5D-1B984F97E2E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C970C0AC-BB06-4CB4-95BC-0189E581AD5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2D48842-67FF-4DF0-B433-E8754CE54B8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0C0AC-BB06-4CB4-95BC-0189E581AD5B}"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D48842-67FF-4DF0-B433-E8754CE54B8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jpeg"/><Relationship Id="rId2" Type="http://schemas.openxmlformats.org/officeDocument/2006/relationships/image" Target="../media/image5.jpeg"/><Relationship Id="rId1" Type="http://schemas.openxmlformats.org/officeDocument/2006/relationships/tags" Target="../tags/tag2.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2.jpeg"/><Relationship Id="rId2" Type="http://schemas.openxmlformats.org/officeDocument/2006/relationships/image" Target="../media/image5.jpeg"/><Relationship Id="rId1" Type="http://schemas.openxmlformats.org/officeDocument/2006/relationships/tags" Target="../tags/tag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tags" Target="../tags/tag4.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4.jpeg"/><Relationship Id="rId3" Type="http://schemas.openxmlformats.org/officeDocument/2006/relationships/image" Target="../media/image13.jpeg"/><Relationship Id="rId2" Type="http://schemas.openxmlformats.org/officeDocument/2006/relationships/image" Target="../media/image5.jpeg"/><Relationship Id="rId1" Type="http://schemas.openxmlformats.org/officeDocument/2006/relationships/tags" Target="../tags/tag5.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5.jpeg"/><Relationship Id="rId2" Type="http://schemas.openxmlformats.org/officeDocument/2006/relationships/image" Target="../media/image5.jpeg"/><Relationship Id="rId1" Type="http://schemas.openxmlformats.org/officeDocument/2006/relationships/tags" Target="../tags/tag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image" Target="../media/image5.jpeg"/><Relationship Id="rId1" Type="http://schemas.openxmlformats.org/officeDocument/2006/relationships/tags" Target="../tags/tag7.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5.jpeg"/><Relationship Id="rId1" Type="http://schemas.openxmlformats.org/officeDocument/2006/relationships/tags" Target="../tags/tag8.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9.png"/><Relationship Id="rId2" Type="http://schemas.openxmlformats.org/officeDocument/2006/relationships/image" Target="../media/image5.jpeg"/><Relationship Id="rId1" Type="http://schemas.openxmlformats.org/officeDocument/2006/relationships/tags" Target="../tags/tag9.xml"/></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21.png"/><Relationship Id="rId6" Type="http://schemas.openxmlformats.org/officeDocument/2006/relationships/tags" Target="../tags/tag11.xml"/><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20.png"/><Relationship Id="rId2" Type="http://schemas.openxmlformats.org/officeDocument/2006/relationships/image" Target="../media/image5.jpeg"/><Relationship Id="rId1" Type="http://schemas.openxmlformats.org/officeDocument/2006/relationships/tags" Target="../tags/tag10.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2.png"/><Relationship Id="rId2" Type="http://schemas.openxmlformats.org/officeDocument/2006/relationships/image" Target="../media/image5.jpeg"/><Relationship Id="rId1" Type="http://schemas.openxmlformats.org/officeDocument/2006/relationships/tags" Target="../tags/tag1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tags" Target="../tags/tag1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jpeg"/><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l="364" b="4982"/>
          <a:stretch>
            <a:fillRect/>
          </a:stretch>
        </p:blipFill>
        <p:spPr>
          <a:xfrm>
            <a:off x="0" y="0"/>
            <a:ext cx="11384082" cy="6858000"/>
          </a:xfrm>
          <a:prstGeom prst="rect">
            <a:avLst/>
          </a:prstGeom>
        </p:spPr>
      </p:pic>
      <p:sp>
        <p:nvSpPr>
          <p:cNvPr id="7" name="矩形 6"/>
          <p:cNvSpPr/>
          <p:nvPr/>
        </p:nvSpPr>
        <p:spPr>
          <a:xfrm>
            <a:off x="0" y="1529238"/>
            <a:ext cx="9144000" cy="3138927"/>
          </a:xfrm>
          <a:prstGeom prst="rect">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 y="1001274"/>
            <a:ext cx="6792859" cy="3847942"/>
          </a:xfrm>
          <a:prstGeom prst="rect">
            <a:avLst/>
          </a:prstGeom>
        </p:spPr>
      </p:pic>
      <p:grpSp>
        <p:nvGrpSpPr>
          <p:cNvPr id="18" name="组合 17"/>
          <p:cNvGrpSpPr/>
          <p:nvPr/>
        </p:nvGrpSpPr>
        <p:grpSpPr>
          <a:xfrm>
            <a:off x="3207826" y="1523166"/>
            <a:ext cx="5958988" cy="3138929"/>
            <a:chOff x="3286612" y="1335099"/>
            <a:chExt cx="5958988" cy="3138929"/>
          </a:xfrm>
          <a:solidFill>
            <a:schemeClr val="accent1">
              <a:lumMod val="75000"/>
            </a:schemeClr>
          </a:solidFill>
        </p:grpSpPr>
        <p:sp>
          <p:nvSpPr>
            <p:cNvPr id="16" name="梯形 15"/>
            <p:cNvSpPr/>
            <p:nvPr/>
          </p:nvSpPr>
          <p:spPr>
            <a:xfrm>
              <a:off x="3286612" y="1335101"/>
              <a:ext cx="5584371" cy="3138927"/>
            </a:xfrm>
            <a:prstGeom prst="trapezoid">
              <a:avLst>
                <a:gd name="adj" fmla="val 616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6770045" y="1335099"/>
              <a:ext cx="2475555" cy="31389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矩形 20"/>
          <p:cNvSpPr/>
          <p:nvPr/>
        </p:nvSpPr>
        <p:spPr>
          <a:xfrm>
            <a:off x="4136759" y="2626096"/>
            <a:ext cx="5052868" cy="1076325"/>
          </a:xfrm>
          <a:prstGeom prst="rect">
            <a:avLst/>
          </a:prstGeom>
        </p:spPr>
        <p:txBody>
          <a:bodyPr wrap="square">
            <a:spAutoFit/>
          </a:bodyPr>
          <a:lstStyle/>
          <a:p>
            <a:pPr algn="ctr"/>
            <a:r>
              <a:rPr lang="zh-CN" altLang="en-US" sz="3200" dirty="0">
                <a:ln w="12700">
                  <a:solidFill>
                    <a:schemeClr val="accent1"/>
                  </a:solidFill>
                  <a:prstDash val="solid"/>
                </a:ln>
                <a:solidFill>
                  <a:schemeClr val="bg1"/>
                </a:solidFill>
                <a:effectLst>
                  <a:outerShdw blurRad="50800" dist="38100" dir="2700000" algn="tl" rotWithShape="0">
                    <a:prstClr val="black">
                      <a:alpha val="40000"/>
                    </a:prstClr>
                  </a:outerShdw>
                </a:effectLst>
                <a:latin typeface="幼圆" panose="02010509060101010101" pitchFamily="49" charset="-122"/>
                <a:ea typeface="幼圆" panose="02010509060101010101" pitchFamily="49" charset="-122"/>
              </a:rPr>
              <a:t>卡尔曼滤波的原理与应用中期报告</a:t>
            </a:r>
            <a:endParaRPr lang="zh-CN" altLang="en-US" sz="3200" dirty="0">
              <a:ln w="12700">
                <a:solidFill>
                  <a:schemeClr val="accent1"/>
                </a:solidFill>
                <a:prstDash val="solid"/>
              </a:ln>
              <a:solidFill>
                <a:schemeClr val="bg1"/>
              </a:solidFill>
              <a:effectLst>
                <a:outerShdw blurRad="50800" dist="38100" dir="2700000" algn="tl" rotWithShape="0">
                  <a:prstClr val="black">
                    <a:alpha val="40000"/>
                  </a:prstClr>
                </a:outerShdw>
              </a:effectLst>
              <a:latin typeface="幼圆" panose="02010509060101010101" pitchFamily="49" charset="-122"/>
              <a:ea typeface="幼圆" panose="02010509060101010101" pitchFamily="49" charset="-122"/>
            </a:endParaRPr>
          </a:p>
        </p:txBody>
      </p:sp>
      <p:sp>
        <p:nvSpPr>
          <p:cNvPr id="25" name="文本框 24"/>
          <p:cNvSpPr txBox="1"/>
          <p:nvPr/>
        </p:nvSpPr>
        <p:spPr>
          <a:xfrm>
            <a:off x="4137660" y="4954270"/>
            <a:ext cx="5006340" cy="922020"/>
          </a:xfrm>
          <a:prstGeom prst="rect">
            <a:avLst/>
          </a:prstGeom>
          <a:noFill/>
        </p:spPr>
        <p:txBody>
          <a:bodyPr wrap="square" rtlCol="0">
            <a:spAutoFit/>
          </a:bodyPr>
          <a:lstStyle/>
          <a:p>
            <a:pPr indent="228600" fontAlgn="auto">
              <a:spcBef>
                <a:spcPts val="0"/>
              </a:spcBef>
              <a:spcAft>
                <a:spcPts val="0"/>
              </a:spcAft>
              <a:defRPr/>
            </a:pPr>
            <a:r>
              <a:rPr lang="zh-CN" altLang="en-US" b="1" dirty="0" smtClean="0">
                <a:solidFill>
                  <a:schemeClr val="tx1">
                    <a:lumMod val="75000"/>
                    <a:lumOff val="25000"/>
                  </a:schemeClr>
                </a:solidFill>
                <a:latin typeface="幼圆" panose="02010509060101010101" pitchFamily="49" charset="-122"/>
                <a:ea typeface="幼圆" panose="02010509060101010101" pitchFamily="49" charset="-122"/>
              </a:rPr>
              <a:t>指导老师：刘绍辉</a:t>
            </a:r>
            <a:endParaRPr lang="zh-CN" altLang="en-US" b="1" dirty="0" smtClean="0">
              <a:solidFill>
                <a:schemeClr val="tx1">
                  <a:lumMod val="75000"/>
                  <a:lumOff val="25000"/>
                </a:schemeClr>
              </a:solidFill>
              <a:latin typeface="幼圆" panose="02010509060101010101" pitchFamily="49" charset="-122"/>
              <a:ea typeface="幼圆" panose="02010509060101010101" pitchFamily="49" charset="-122"/>
            </a:endParaRPr>
          </a:p>
          <a:p>
            <a:pPr indent="228600" fontAlgn="auto">
              <a:spcBef>
                <a:spcPts val="0"/>
              </a:spcBef>
              <a:spcAft>
                <a:spcPts val="0"/>
              </a:spcAft>
              <a:defRPr/>
            </a:pPr>
            <a:r>
              <a:rPr lang="zh-CN" altLang="en-US" b="1" dirty="0" smtClean="0">
                <a:solidFill>
                  <a:schemeClr val="tx1">
                    <a:lumMod val="75000"/>
                    <a:lumOff val="25000"/>
                  </a:schemeClr>
                </a:solidFill>
                <a:latin typeface="幼圆" panose="02010509060101010101" pitchFamily="49" charset="-122"/>
                <a:ea typeface="幼圆" panose="02010509060101010101" pitchFamily="49" charset="-122"/>
              </a:rPr>
              <a:t>团队</a:t>
            </a:r>
            <a:r>
              <a:rPr lang="zh-CN" altLang="en-US" b="1" dirty="0">
                <a:solidFill>
                  <a:schemeClr val="tx1">
                    <a:lumMod val="75000"/>
                    <a:lumOff val="25000"/>
                  </a:schemeClr>
                </a:solidFill>
                <a:latin typeface="幼圆" panose="02010509060101010101" pitchFamily="49" charset="-122"/>
                <a:ea typeface="幼圆" panose="02010509060101010101" pitchFamily="49" charset="-122"/>
              </a:rPr>
              <a:t>成员</a:t>
            </a:r>
            <a:r>
              <a:rPr lang="zh-CN" altLang="en-US" b="1" dirty="0" smtClean="0">
                <a:solidFill>
                  <a:schemeClr val="tx1">
                    <a:lumMod val="75000"/>
                    <a:lumOff val="25000"/>
                  </a:schemeClr>
                </a:solidFill>
                <a:latin typeface="幼圆" panose="02010509060101010101" pitchFamily="49" charset="-122"/>
                <a:ea typeface="幼圆" panose="02010509060101010101" pitchFamily="49" charset="-122"/>
              </a:rPr>
              <a:t>：宋浩，陈儒钊，张峻齐，王卓强</a:t>
            </a:r>
            <a:endParaRPr lang="en-US" altLang="zh-CN" b="1" dirty="0" smtClean="0">
              <a:solidFill>
                <a:schemeClr val="tx1">
                  <a:lumMod val="75000"/>
                  <a:lumOff val="25000"/>
                </a:schemeClr>
              </a:solidFill>
              <a:latin typeface="幼圆" panose="02010509060101010101" pitchFamily="49" charset="-122"/>
              <a:ea typeface="幼圆" panose="02010509060101010101" pitchFamily="49" charset="-122"/>
            </a:endParaRPr>
          </a:p>
          <a:p>
            <a:pPr indent="228600">
              <a:defRPr/>
            </a:pPr>
            <a:r>
              <a:rPr lang="zh-CN" altLang="en-US" b="1" dirty="0" smtClean="0">
                <a:solidFill>
                  <a:schemeClr val="tx1">
                    <a:lumMod val="75000"/>
                    <a:lumOff val="25000"/>
                  </a:schemeClr>
                </a:solidFill>
                <a:latin typeface="幼圆" panose="02010509060101010101" pitchFamily="49" charset="-122"/>
                <a:ea typeface="幼圆" panose="02010509060101010101" pitchFamily="49" charset="-122"/>
              </a:rPr>
              <a:t>         </a:t>
            </a:r>
            <a:endParaRPr lang="en-US" altLang="zh-CN" b="1" dirty="0" smtClean="0">
              <a:solidFill>
                <a:schemeClr val="tx1">
                  <a:lumMod val="75000"/>
                  <a:lumOff val="25000"/>
                </a:schemeClr>
              </a:solidFill>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2" presetClass="entr" presetSubtype="8" fill="hold" nodeType="with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500" fill="hold"/>
                                        <p:tgtEl>
                                          <p:spTgt spid="18"/>
                                        </p:tgtEl>
                                        <p:attrNameLst>
                                          <p:attrName>ppt_x</p:attrName>
                                        </p:attrNameLst>
                                      </p:cBhvr>
                                      <p:tavLst>
                                        <p:tav tm="0">
                                          <p:val>
                                            <p:strVal val="0-#ppt_w/2"/>
                                          </p:val>
                                        </p:tav>
                                        <p:tav tm="100000">
                                          <p:val>
                                            <p:strVal val="#ppt_x"/>
                                          </p:val>
                                        </p:tav>
                                      </p:tavLst>
                                    </p:anim>
                                    <p:anim calcmode="lin" valueType="num">
                                      <p:cBhvr additive="base">
                                        <p:cTn id="15" dur="500" fill="hold"/>
                                        <p:tgtEl>
                                          <p:spTgt spid="18"/>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25">
                                            <p:txEl>
                                              <p:pRg st="0" end="0"/>
                                            </p:txEl>
                                          </p:spTgt>
                                        </p:tgtEl>
                                        <p:attrNameLst>
                                          <p:attrName>style.visibility</p:attrName>
                                        </p:attrNameLst>
                                      </p:cBhvr>
                                      <p:to>
                                        <p:strVal val="visible"/>
                                      </p:to>
                                    </p:set>
                                    <p:animEffect transition="in" filter="wipe(left)">
                                      <p:cBhvr>
                                        <p:cTn id="24" dur="500"/>
                                        <p:tgtEl>
                                          <p:spTgt spid="2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25">
                                            <p:txEl>
                                              <p:pRg st="1" end="1"/>
                                            </p:txEl>
                                          </p:spTgt>
                                        </p:tgtEl>
                                        <p:attrNameLst>
                                          <p:attrName>style.visibility</p:attrName>
                                        </p:attrNameLst>
                                      </p:cBhvr>
                                      <p:to>
                                        <p:strVal val="visible"/>
                                      </p:to>
                                    </p:set>
                                    <p:animEffect transition="in" filter="wipe(left)">
                                      <p:cBhvr>
                                        <p:cTn id="29" dur="500"/>
                                        <p:tgtEl>
                                          <p:spTgt spid="25">
                                            <p:txEl>
                                              <p:pRg st="1" end="1"/>
                                            </p:txEl>
                                          </p:spTgt>
                                        </p:tgtEl>
                                      </p:cBhvr>
                                    </p:animEffect>
                                  </p:childTnLst>
                                </p:cTn>
                              </p:par>
                              <p:par>
                                <p:cTn id="30" presetID="22" presetClass="entr" presetSubtype="8" fill="hold" nodeType="withEffect">
                                  <p:stCondLst>
                                    <p:cond delay="0"/>
                                  </p:stCondLst>
                                  <p:childTnLst>
                                    <p:set>
                                      <p:cBhvr>
                                        <p:cTn id="31" dur="1" fill="hold">
                                          <p:stCondLst>
                                            <p:cond delay="0"/>
                                          </p:stCondLst>
                                        </p:cTn>
                                        <p:tgtEl>
                                          <p:spTgt spid="25">
                                            <p:txEl>
                                              <p:pRg st="2" end="2"/>
                                            </p:txEl>
                                          </p:spTgt>
                                        </p:tgtEl>
                                        <p:attrNameLst>
                                          <p:attrName>style.visibility</p:attrName>
                                        </p:attrNameLst>
                                      </p:cBhvr>
                                      <p:to>
                                        <p:strVal val="visible"/>
                                      </p:to>
                                    </p:set>
                                    <p:animEffect transition="in" filter="wipe(left)">
                                      <p:cBhvr>
                                        <p:cTn id="32" dur="500"/>
                                        <p:tgtEl>
                                          <p:spTgt spid="2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701" y="-2667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sym typeface="+mn-ea"/>
                </a:rPr>
                <a:t>项目简介</a:t>
              </a:r>
              <a:endParaRPr lang="zh-CN" altLang="en-US" sz="2800" dirty="0"/>
            </a:p>
          </p:txBody>
        </p:sp>
      </p:grpSp>
      <p:grpSp>
        <p:nvGrpSpPr>
          <p:cNvPr id="9" name="组合 8"/>
          <p:cNvGrpSpPr/>
          <p:nvPr/>
        </p:nvGrpSpPr>
        <p:grpSpPr bwMode="auto">
          <a:xfrm>
            <a:off x="6164898" y="526106"/>
            <a:ext cx="3265487" cy="3100387"/>
            <a:chOff x="2571736" y="2400447"/>
            <a:chExt cx="3265926" cy="3100255"/>
          </a:xfrm>
        </p:grpSpPr>
        <p:sp>
          <p:nvSpPr>
            <p:cNvPr id="12" name="同心圆 8"/>
            <p:cNvSpPr>
              <a:spLocks noChangeArrowheads="1"/>
            </p:cNvSpPr>
            <p:nvPr/>
          </p:nvSpPr>
          <p:spPr bwMode="auto">
            <a:xfrm>
              <a:off x="2882582" y="2844814"/>
              <a:ext cx="2655887" cy="2655888"/>
            </a:xfrm>
            <a:custGeom>
              <a:avLst/>
              <a:gdLst>
                <a:gd name="T0" fmla="*/ 2147483646 w 21600"/>
                <a:gd name="T1" fmla="*/ 0 h 21600"/>
                <a:gd name="T2" fmla="*/ 2147483646 w 21600"/>
                <a:gd name="T3" fmla="*/ 2147483646 h 21600"/>
                <a:gd name="T4" fmla="*/ 0 w 21600"/>
                <a:gd name="T5" fmla="*/ 2147483646 h 21600"/>
                <a:gd name="T6" fmla="*/ 2147483646 w 21600"/>
                <a:gd name="T7" fmla="*/ 2147483646 h 21600"/>
                <a:gd name="T8" fmla="*/ 2147483646 w 21600"/>
                <a:gd name="T9" fmla="*/ 2147483646 h 21600"/>
                <a:gd name="T10" fmla="*/ 2147483646 w 21600"/>
                <a:gd name="T11" fmla="*/ 2147483646 h 21600"/>
                <a:gd name="T12" fmla="*/ 2147483646 w 21600"/>
                <a:gd name="T13" fmla="*/ 2147483646 h 21600"/>
                <a:gd name="T14" fmla="*/ 2147483646 w 21600"/>
                <a:gd name="T15" fmla="*/ 2147483646 h 21600"/>
                <a:gd name="T16" fmla="*/ 0 60000 65536"/>
                <a:gd name="T17" fmla="*/ 0 60000 65536"/>
                <a:gd name="T18" fmla="*/ 0 60000 65536"/>
                <a:gd name="T19" fmla="*/ 0 60000 65536"/>
                <a:gd name="T20" fmla="*/ 0 60000 65536"/>
                <a:gd name="T21" fmla="*/ 0 60000 65536"/>
                <a:gd name="T22" fmla="*/ 0 60000 65536"/>
                <a:gd name="T23" fmla="*/ 0 60000 65536"/>
                <a:gd name="T24" fmla="*/ 0 w 21600"/>
                <a:gd name="T25" fmla="*/ 0 h 21600"/>
                <a:gd name="T26" fmla="*/ 21600 w 21600"/>
                <a:gd name="T27" fmla="*/ 21600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52" y="10800"/>
                  </a:moveTo>
                  <a:cubicBezTo>
                    <a:pt x="3652" y="14748"/>
                    <a:pt x="6852" y="17948"/>
                    <a:pt x="10800" y="17948"/>
                  </a:cubicBezTo>
                  <a:cubicBezTo>
                    <a:pt x="14748" y="17948"/>
                    <a:pt x="17948" y="14748"/>
                    <a:pt x="17948" y="10800"/>
                  </a:cubicBezTo>
                  <a:cubicBezTo>
                    <a:pt x="17948" y="6852"/>
                    <a:pt x="14748" y="3652"/>
                    <a:pt x="10800" y="3652"/>
                  </a:cubicBezTo>
                  <a:cubicBezTo>
                    <a:pt x="6852" y="3652"/>
                    <a:pt x="3652" y="6852"/>
                    <a:pt x="3652" y="10800"/>
                  </a:cubicBezTo>
                  <a:close/>
                </a:path>
              </a:pathLst>
            </a:custGeom>
            <a:solidFill>
              <a:schemeClr val="accent1"/>
            </a:solidFill>
            <a:ln w="25400">
              <a:solidFill>
                <a:schemeClr val="accent1"/>
              </a:solidFill>
              <a:miter lim="800000"/>
            </a:ln>
          </p:spPr>
          <p:txBody>
            <a:bodyPr anchor="ctr"/>
            <a:lstStyle/>
            <a:p>
              <a:endParaRPr lang="zh-CN" altLang="en-US"/>
            </a:p>
          </p:txBody>
        </p:sp>
        <p:sp>
          <p:nvSpPr>
            <p:cNvPr id="13" name="椭圆 9"/>
            <p:cNvSpPr>
              <a:spLocks noChangeArrowheads="1"/>
            </p:cNvSpPr>
            <p:nvPr/>
          </p:nvSpPr>
          <p:spPr bwMode="auto">
            <a:xfrm>
              <a:off x="4095431" y="2909893"/>
              <a:ext cx="315912" cy="314325"/>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E36C09"/>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椭圆 11"/>
            <p:cNvSpPr>
              <a:spLocks noChangeArrowheads="1"/>
            </p:cNvSpPr>
            <p:nvPr/>
          </p:nvSpPr>
          <p:spPr bwMode="auto">
            <a:xfrm>
              <a:off x="3066723" y="4443429"/>
              <a:ext cx="315912" cy="31591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E36C09"/>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椭圆 12"/>
            <p:cNvSpPr>
              <a:spLocks noChangeArrowheads="1"/>
            </p:cNvSpPr>
            <p:nvPr/>
          </p:nvSpPr>
          <p:spPr bwMode="auto">
            <a:xfrm>
              <a:off x="5095563" y="4410091"/>
              <a:ext cx="314325" cy="31591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E36C09"/>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等腰三角形 20"/>
            <p:cNvSpPr>
              <a:spLocks noChangeArrowheads="1"/>
            </p:cNvSpPr>
            <p:nvPr/>
          </p:nvSpPr>
          <p:spPr bwMode="auto">
            <a:xfrm rot="187989">
              <a:off x="4059091" y="2400447"/>
              <a:ext cx="421942" cy="366428"/>
            </a:xfrm>
            <a:prstGeom prst="triangle">
              <a:avLst>
                <a:gd name="adj" fmla="val 5000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C000"/>
                </a:solidFill>
                <a:latin typeface="宋体" panose="02010600030101010101" pitchFamily="2" charset="-122"/>
                <a:sym typeface="宋体" panose="02010600030101010101" pitchFamily="2" charset="-122"/>
              </a:endParaRPr>
            </a:p>
          </p:txBody>
        </p:sp>
        <p:sp>
          <p:nvSpPr>
            <p:cNvPr id="17" name="矩形 21"/>
            <p:cNvSpPr>
              <a:spLocks noChangeArrowheads="1"/>
            </p:cNvSpPr>
            <p:nvPr/>
          </p:nvSpPr>
          <p:spPr bwMode="auto">
            <a:xfrm>
              <a:off x="3556753" y="3678648"/>
              <a:ext cx="1294304" cy="1135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zh-CN" sz="2000" b="1" dirty="0" smtClean="0">
                  <a:solidFill>
                    <a:srgbClr val="000000"/>
                  </a:solidFill>
                  <a:latin typeface="华文新魏" panose="02010800040101010101" pitchFamily="2" charset="-122"/>
                  <a:ea typeface="华文新魏" panose="02010800040101010101" pitchFamily="2" charset="-122"/>
                  <a:sym typeface="宋体" panose="02010600030101010101" pitchFamily="2" charset="-122"/>
                </a:rPr>
                <a:t>一些应用的实例</a:t>
              </a:r>
              <a:endParaRPr lang="zh-CN" sz="2000" b="1" dirty="0" smtClean="0">
                <a:solidFill>
                  <a:srgbClr val="000000"/>
                </a:solidFill>
                <a:latin typeface="华文新魏" panose="02010800040101010101" pitchFamily="2" charset="-122"/>
                <a:ea typeface="华文新魏" panose="02010800040101010101" pitchFamily="2" charset="-122"/>
                <a:sym typeface="宋体" panose="02010600030101010101" pitchFamily="2" charset="-122"/>
              </a:endParaRPr>
            </a:p>
          </p:txBody>
        </p:sp>
        <p:sp>
          <p:nvSpPr>
            <p:cNvPr id="18" name="等腰三角形 20"/>
            <p:cNvSpPr>
              <a:spLocks noChangeArrowheads="1"/>
            </p:cNvSpPr>
            <p:nvPr/>
          </p:nvSpPr>
          <p:spPr bwMode="auto">
            <a:xfrm rot="-7199824">
              <a:off x="2543979" y="4715502"/>
              <a:ext cx="421942" cy="366428"/>
            </a:xfrm>
            <a:prstGeom prst="triangle">
              <a:avLst>
                <a:gd name="adj" fmla="val 5000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C000"/>
                </a:solidFill>
                <a:latin typeface="宋体" panose="02010600030101010101" pitchFamily="2" charset="-122"/>
                <a:sym typeface="宋体" panose="02010600030101010101" pitchFamily="2" charset="-122"/>
              </a:endParaRPr>
            </a:p>
          </p:txBody>
        </p:sp>
        <p:sp>
          <p:nvSpPr>
            <p:cNvPr id="19" name="等腰三角形 18"/>
            <p:cNvSpPr>
              <a:spLocks noChangeArrowheads="1"/>
            </p:cNvSpPr>
            <p:nvPr/>
          </p:nvSpPr>
          <p:spPr bwMode="auto">
            <a:xfrm rot="7240021">
              <a:off x="5443477" y="4665304"/>
              <a:ext cx="421942" cy="366428"/>
            </a:xfrm>
            <a:prstGeom prst="triangle">
              <a:avLst>
                <a:gd name="adj" fmla="val 5000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endParaRPr lang="zh-CN" altLang="zh-CN" sz="1800">
                <a:solidFill>
                  <a:srgbClr val="FFC000"/>
                </a:solidFill>
                <a:latin typeface="宋体" panose="02010600030101010101" pitchFamily="2" charset="-122"/>
                <a:sym typeface="宋体" panose="02010600030101010101" pitchFamily="2" charset="-122"/>
              </a:endParaRPr>
            </a:p>
          </p:txBody>
        </p:sp>
      </p:grpSp>
      <p:grpSp>
        <p:nvGrpSpPr>
          <p:cNvPr id="20" name="组合 19"/>
          <p:cNvGrpSpPr/>
          <p:nvPr/>
        </p:nvGrpSpPr>
        <p:grpSpPr bwMode="auto">
          <a:xfrm>
            <a:off x="-12774" y="4498740"/>
            <a:ext cx="9340215" cy="775064"/>
            <a:chOff x="3876" y="4776648"/>
            <a:chExt cx="9339970" cy="775138"/>
          </a:xfrm>
        </p:grpSpPr>
        <p:sp>
          <p:nvSpPr>
            <p:cNvPr id="24" name="TextBox 23"/>
            <p:cNvSpPr txBox="1">
              <a:spLocks noChangeArrowheads="1"/>
            </p:cNvSpPr>
            <p:nvPr/>
          </p:nvSpPr>
          <p:spPr bwMode="auto">
            <a:xfrm>
              <a:off x="3876" y="4776648"/>
              <a:ext cx="3138100" cy="398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endParaRPr lang="zh-CN" altLang="en-US" sz="2000" b="1" dirty="0">
                <a:latin typeface="Times New Roman" panose="02020603050405020304" pitchFamily="18" charset="0"/>
                <a:ea typeface="华文新魏" panose="02010800040101010101" pitchFamily="2" charset="-122"/>
                <a:cs typeface="Times New Roman" panose="02020603050405020304" pitchFamily="18" charset="0"/>
              </a:endParaRPr>
            </a:p>
          </p:txBody>
        </p:sp>
        <p:sp>
          <p:nvSpPr>
            <p:cNvPr id="26" name="TextBox 25"/>
            <p:cNvSpPr txBox="1">
              <a:spLocks noChangeArrowheads="1"/>
            </p:cNvSpPr>
            <p:nvPr/>
          </p:nvSpPr>
          <p:spPr bwMode="auto">
            <a:xfrm>
              <a:off x="5457113" y="5029766"/>
              <a:ext cx="3886733" cy="5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buNone/>
              </a:pPr>
              <a:endParaRPr lang="zh-CN" altLang="en-US" sz="2800" b="1" dirty="0" smtClean="0">
                <a:latin typeface="Times New Roman" panose="02020603050405020304" pitchFamily="18" charset="0"/>
                <a:ea typeface="华文新魏" panose="02010800040101010101" pitchFamily="2" charset="-122"/>
                <a:cs typeface="Times New Roman" panose="02020603050405020304" pitchFamily="18" charset="0"/>
              </a:endParaRPr>
            </a:p>
          </p:txBody>
        </p:sp>
      </p:grpSp>
      <p:sp>
        <p:nvSpPr>
          <p:cNvPr id="27" name="矩形 26"/>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0" name="图片 99"/>
          <p:cNvPicPr/>
          <p:nvPr/>
        </p:nvPicPr>
        <p:blipFill>
          <a:blip r:embed="rId2"/>
          <a:stretch>
            <a:fillRect/>
          </a:stretch>
        </p:blipFill>
        <p:spPr>
          <a:xfrm>
            <a:off x="-12700" y="1167130"/>
            <a:ext cx="6007100" cy="2882900"/>
          </a:xfrm>
          <a:prstGeom prst="rect">
            <a:avLst/>
          </a:prstGeom>
          <a:noFill/>
          <a:ln w="9525">
            <a:noFill/>
          </a:ln>
        </p:spPr>
      </p:pic>
      <p:pic>
        <p:nvPicPr>
          <p:cNvPr id="101" name="图片 100"/>
          <p:cNvPicPr/>
          <p:nvPr/>
        </p:nvPicPr>
        <p:blipFill>
          <a:blip r:embed="rId3"/>
          <a:stretch>
            <a:fillRect/>
          </a:stretch>
        </p:blipFill>
        <p:spPr>
          <a:xfrm>
            <a:off x="-12700" y="4050030"/>
            <a:ext cx="5122545" cy="2632710"/>
          </a:xfrm>
          <a:prstGeom prst="rect">
            <a:avLst/>
          </a:prstGeom>
          <a:noFill/>
          <a:ln w="9525">
            <a:noFill/>
          </a:ln>
        </p:spPr>
      </p:pic>
      <p:pic>
        <p:nvPicPr>
          <p:cNvPr id="102" name="图片 101"/>
          <p:cNvPicPr/>
          <p:nvPr/>
        </p:nvPicPr>
        <p:blipFill>
          <a:blip r:embed="rId4"/>
          <a:stretch>
            <a:fillRect/>
          </a:stretch>
        </p:blipFill>
        <p:spPr>
          <a:xfrm>
            <a:off x="5109845" y="4091940"/>
            <a:ext cx="3789680" cy="255524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sym typeface="+mn-ea"/>
                </a:rPr>
                <a:t>项目简介</a:t>
              </a:r>
              <a:endParaRPr lang="zh-CN" altLang="en-US" sz="2800" dirty="0"/>
            </a:p>
          </p:txBody>
        </p:sp>
      </p:grpSp>
      <p:sp>
        <p:nvSpPr>
          <p:cNvPr id="2" name="矩形 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26440" y="1433195"/>
            <a:ext cx="4239895" cy="368300"/>
          </a:xfrm>
          <a:prstGeom prst="rect">
            <a:avLst/>
          </a:prstGeom>
          <a:noFill/>
        </p:spPr>
        <p:txBody>
          <a:bodyPr wrap="square" rtlCol="0">
            <a:spAutoFit/>
          </a:bodyPr>
          <a:p>
            <a:r>
              <a:rPr lang="zh-CN" altLang="en-US"/>
              <a:t>一些关于卡尔曼滤波用到的概念的介绍</a:t>
            </a:r>
            <a:endParaRPr lang="zh-CN" altLang="en-US"/>
          </a:p>
        </p:txBody>
      </p:sp>
      <p:sp>
        <p:nvSpPr>
          <p:cNvPr id="7" name="文本框 6"/>
          <p:cNvSpPr txBox="1"/>
          <p:nvPr/>
        </p:nvSpPr>
        <p:spPr>
          <a:xfrm>
            <a:off x="232410" y="1801495"/>
            <a:ext cx="8910955" cy="1780540"/>
          </a:xfrm>
          <a:prstGeom prst="rect">
            <a:avLst/>
          </a:prstGeom>
          <a:noFill/>
        </p:spPr>
        <p:txBody>
          <a:bodyPr wrap="square" rtlCol="0">
            <a:noAutofit/>
          </a:bodyPr>
          <a:p>
            <a:r>
              <a:rPr lang="zh-CN" altLang="en-US"/>
              <a:t>状态预测：状态估计是卡尔曼滤波的重要组成部分。一般来说，根据观测数据对随机量进行定量推断就是估计问题，特别是对动态行为的状态估计，它能实现实时运行状态的估计和预测功能。比如对飞行器状态估计。状态估计对于了解和控制一个系统具有重要意义，所应用的方法属于统计学中的估计理论。最常用的是最小二乘估计，线性最小方差估计、最小方差估计、递推最小二乘估计等。其他如风险准则的贝叶斯估计、最大似然估计、随机逼近等方法也都有应用。</a:t>
            </a:r>
            <a:endParaRPr lang="zh-CN" altLang="en-US"/>
          </a:p>
        </p:txBody>
      </p:sp>
      <p:sp>
        <p:nvSpPr>
          <p:cNvPr id="9" name="文本框 8"/>
          <p:cNvSpPr txBox="1"/>
          <p:nvPr/>
        </p:nvSpPr>
        <p:spPr>
          <a:xfrm>
            <a:off x="231775" y="3721735"/>
            <a:ext cx="8775065" cy="1972310"/>
          </a:xfrm>
          <a:prstGeom prst="rect">
            <a:avLst/>
          </a:prstGeom>
          <a:noFill/>
        </p:spPr>
        <p:txBody>
          <a:bodyPr wrap="square" rtlCol="0">
            <a:noAutofit/>
          </a:bodyPr>
          <a:p>
            <a:r>
              <a:rPr lang="zh-CN" altLang="en-US"/>
              <a:t>状态量：受噪声干扰的状态量是个随机量，不可能测得精确值，但可对它进行一系列观测，并依据一组观测值，按某种统计观点对它进行估计。使估计值尽可能准确地接近真实值，这就是最优估计。真实值与估计值之差称为估计误差。若估计值的数学期望与真实值相等，这种估计称为无偏估计。卡尔曼提出的递推最优估计理论，采用状态空间描述法，在算法采用递推形式，卡尔曼滤波能处理多维和非平稳的随机过程。</a:t>
            </a:r>
            <a:endParaRPr lang="zh-CN" altLang="en-US"/>
          </a:p>
        </p:txBody>
      </p:sp>
      <p:sp>
        <p:nvSpPr>
          <p:cNvPr id="12" name="文本框 11"/>
          <p:cNvSpPr txBox="1"/>
          <p:nvPr/>
        </p:nvSpPr>
        <p:spPr>
          <a:xfrm>
            <a:off x="507365" y="5374005"/>
            <a:ext cx="8131810" cy="922020"/>
          </a:xfrm>
          <a:prstGeom prst="rect">
            <a:avLst/>
          </a:prstGeom>
          <a:noFill/>
        </p:spPr>
        <p:txBody>
          <a:bodyPr wrap="square" rtlCol="0">
            <a:spAutoFit/>
          </a:bodyPr>
          <a:p>
            <a:r>
              <a:rPr lang="zh-CN" altLang="en-US"/>
              <a:t>状态一般是用矩阵去描述的：并且是要用跟随时间的变化去描述，比如说</a:t>
            </a:r>
            <a:r>
              <a:rPr lang="en-US" altLang="zh-CN"/>
              <a:t>a</a:t>
            </a:r>
            <a:r>
              <a:rPr lang="zh-CN" altLang="en-US"/>
              <a:t>（</a:t>
            </a:r>
            <a:r>
              <a:rPr lang="en-US" altLang="zh-CN"/>
              <a:t>t</a:t>
            </a:r>
            <a:r>
              <a:rPr lang="zh-CN" altLang="en-US"/>
              <a:t>），</a:t>
            </a:r>
            <a:r>
              <a:rPr lang="en-US" altLang="zh-CN"/>
              <a:t>a</a:t>
            </a:r>
            <a:r>
              <a:rPr lang="zh-CN" altLang="en-US"/>
              <a:t>（</a:t>
            </a:r>
            <a:r>
              <a:rPr lang="en-US" altLang="zh-CN"/>
              <a:t>t+1</a:t>
            </a:r>
            <a:r>
              <a:rPr lang="zh-CN" altLang="en-US"/>
              <a:t>），类似去表述，还需要引入当前状态预测变量，和上一时刻预测变量最佳值</a:t>
            </a:r>
            <a:endParaRPr lang="zh-CN"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1905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sym typeface="+mn-ea"/>
                </a:rPr>
                <a:t>项目简介</a:t>
              </a:r>
              <a:endParaRPr lang="zh-CN" altLang="en-US" sz="2800" dirty="0"/>
            </a:p>
          </p:txBody>
        </p:sp>
      </p:grpSp>
      <p:sp>
        <p:nvSpPr>
          <p:cNvPr id="13" name="矩形 12"/>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507365" y="1631315"/>
            <a:ext cx="3583305" cy="368300"/>
          </a:xfrm>
          <a:prstGeom prst="rect">
            <a:avLst/>
          </a:prstGeom>
          <a:noFill/>
        </p:spPr>
        <p:txBody>
          <a:bodyPr wrap="square" rtlCol="0">
            <a:spAutoFit/>
          </a:bodyPr>
          <a:p>
            <a:r>
              <a:rPr lang="zh-CN" altLang="en-US"/>
              <a:t>具体的操作流程，思路</a:t>
            </a:r>
            <a:endParaRPr lang="zh-CN" altLang="en-US"/>
          </a:p>
        </p:txBody>
      </p:sp>
      <p:pic>
        <p:nvPicPr>
          <p:cNvPr id="3" name="图片 2"/>
          <p:cNvPicPr>
            <a:picLocks noChangeAspect="1"/>
          </p:cNvPicPr>
          <p:nvPr/>
        </p:nvPicPr>
        <p:blipFill>
          <a:blip r:embed="rId2"/>
          <a:stretch>
            <a:fillRect/>
          </a:stretch>
        </p:blipFill>
        <p:spPr>
          <a:xfrm>
            <a:off x="170180" y="2193925"/>
            <a:ext cx="5029200" cy="2021840"/>
          </a:xfrm>
          <a:prstGeom prst="rect">
            <a:avLst/>
          </a:prstGeom>
        </p:spPr>
      </p:pic>
      <p:sp>
        <p:nvSpPr>
          <p:cNvPr id="7" name="文本框 6"/>
          <p:cNvSpPr txBox="1"/>
          <p:nvPr/>
        </p:nvSpPr>
        <p:spPr>
          <a:xfrm>
            <a:off x="218440" y="4318635"/>
            <a:ext cx="7843520" cy="368300"/>
          </a:xfrm>
          <a:prstGeom prst="rect">
            <a:avLst/>
          </a:prstGeom>
          <a:noFill/>
        </p:spPr>
        <p:txBody>
          <a:bodyPr wrap="square" rtlCol="0">
            <a:spAutoFit/>
          </a:bodyPr>
          <a:p>
            <a:r>
              <a:rPr lang="zh-CN" altLang="en-US"/>
              <a:t>具体的算数推导在这里不在赘述</a:t>
            </a:r>
            <a:endParaRPr lang="zh-CN" altLang="en-US"/>
          </a:p>
        </p:txBody>
      </p:sp>
      <p:sp>
        <p:nvSpPr>
          <p:cNvPr id="9" name="文本框 8"/>
          <p:cNvSpPr txBox="1"/>
          <p:nvPr/>
        </p:nvSpPr>
        <p:spPr>
          <a:xfrm>
            <a:off x="5812155" y="1392555"/>
            <a:ext cx="2747645" cy="2306955"/>
          </a:xfrm>
          <a:prstGeom prst="rect">
            <a:avLst/>
          </a:prstGeom>
          <a:noFill/>
        </p:spPr>
        <p:txBody>
          <a:bodyPr wrap="square" rtlCol="0">
            <a:spAutoFit/>
          </a:bodyPr>
          <a:p>
            <a:r>
              <a:rPr lang="zh-CN" altLang="en-US"/>
              <a:t>这里我可以简单介绍一下这些量的概念</a:t>
            </a:r>
            <a:endParaRPr lang="zh-CN" altLang="en-US"/>
          </a:p>
          <a:p>
            <a:endParaRPr lang="zh-CN" altLang="en-US"/>
          </a:p>
          <a:p>
            <a:endParaRPr lang="zh-CN" altLang="en-US"/>
          </a:p>
          <a:p>
            <a:endParaRPr lang="zh-CN" altLang="en-US"/>
          </a:p>
          <a:p>
            <a:r>
              <a:rPr lang="zh-CN" altLang="en-US"/>
              <a:t>（两个噪声均符合高斯分布，是卡尔曼滤波实现的前提）</a:t>
            </a:r>
            <a:endParaRPr lang="zh-CN" alt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1771"/>
            <a:ext cx="9144000" cy="6836229"/>
          </a:xfrm>
          <a:prstGeom prst="rect">
            <a:avLst/>
          </a:prstGeom>
        </p:spPr>
      </p:pic>
      <p:sp>
        <p:nvSpPr>
          <p:cNvPr id="5" name="流程图: 联系 4"/>
          <p:cNvSpPr/>
          <p:nvPr/>
        </p:nvSpPr>
        <p:spPr>
          <a:xfrm>
            <a:off x="624114" y="4878613"/>
            <a:ext cx="1712685" cy="1625600"/>
          </a:xfrm>
          <a:prstGeom prst="flowChartConnector">
            <a:avLst/>
          </a:prstGeom>
          <a:solidFill>
            <a:schemeClr val="accent1">
              <a:lumMod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矩形 5"/>
          <p:cNvSpPr/>
          <p:nvPr/>
        </p:nvSpPr>
        <p:spPr>
          <a:xfrm>
            <a:off x="-29932" y="2355851"/>
            <a:ext cx="9173932" cy="2390320"/>
          </a:xfrm>
          <a:custGeom>
            <a:avLst/>
            <a:gdLst>
              <a:gd name="connsiteX0" fmla="*/ 0 w 7765142"/>
              <a:gd name="connsiteY0" fmla="*/ 0 h 885371"/>
              <a:gd name="connsiteX1" fmla="*/ 7765142 w 7765142"/>
              <a:gd name="connsiteY1" fmla="*/ 0 h 885371"/>
              <a:gd name="connsiteX2" fmla="*/ 7765142 w 7765142"/>
              <a:gd name="connsiteY2" fmla="*/ 885371 h 885371"/>
              <a:gd name="connsiteX3" fmla="*/ 0 w 7765142"/>
              <a:gd name="connsiteY3" fmla="*/ 885371 h 885371"/>
              <a:gd name="connsiteX4" fmla="*/ 0 w 7765142"/>
              <a:gd name="connsiteY4" fmla="*/ 0 h 885371"/>
              <a:gd name="connsiteX0-1" fmla="*/ 14514 w 7765142"/>
              <a:gd name="connsiteY0-2" fmla="*/ 0 h 1770743"/>
              <a:gd name="connsiteX1-3" fmla="*/ 7765142 w 7765142"/>
              <a:gd name="connsiteY1-4" fmla="*/ 885372 h 1770743"/>
              <a:gd name="connsiteX2-5" fmla="*/ 7765142 w 7765142"/>
              <a:gd name="connsiteY2-6" fmla="*/ 1770743 h 1770743"/>
              <a:gd name="connsiteX3-7" fmla="*/ 0 w 7765142"/>
              <a:gd name="connsiteY3-8" fmla="*/ 1770743 h 1770743"/>
              <a:gd name="connsiteX4-9" fmla="*/ 14514 w 7765142"/>
              <a:gd name="connsiteY4-10" fmla="*/ 0 h 1770743"/>
              <a:gd name="connsiteX0-11" fmla="*/ 14514 w 7765142"/>
              <a:gd name="connsiteY0-12" fmla="*/ 0 h 3309257"/>
              <a:gd name="connsiteX1-13" fmla="*/ 7765142 w 7765142"/>
              <a:gd name="connsiteY1-14" fmla="*/ 885372 h 3309257"/>
              <a:gd name="connsiteX2-15" fmla="*/ 7721599 w 7765142"/>
              <a:gd name="connsiteY2-16" fmla="*/ 3309257 h 3309257"/>
              <a:gd name="connsiteX3-17" fmla="*/ 0 w 7765142"/>
              <a:gd name="connsiteY3-18" fmla="*/ 1770743 h 3309257"/>
              <a:gd name="connsiteX4-19" fmla="*/ 14514 w 7765142"/>
              <a:gd name="connsiteY4-20" fmla="*/ 0 h 3309257"/>
              <a:gd name="connsiteX0-21" fmla="*/ 14514 w 8098971"/>
              <a:gd name="connsiteY0-22" fmla="*/ 0 h 3309257"/>
              <a:gd name="connsiteX1-23" fmla="*/ 8098971 w 8098971"/>
              <a:gd name="connsiteY1-24" fmla="*/ 2119086 h 3309257"/>
              <a:gd name="connsiteX2-25" fmla="*/ 7721599 w 8098971"/>
              <a:gd name="connsiteY2-26" fmla="*/ 3309257 h 3309257"/>
              <a:gd name="connsiteX3-27" fmla="*/ 0 w 8098971"/>
              <a:gd name="connsiteY3-28" fmla="*/ 1770743 h 3309257"/>
              <a:gd name="connsiteX4-29" fmla="*/ 14514 w 8098971"/>
              <a:gd name="connsiteY4-30" fmla="*/ 0 h 3309257"/>
              <a:gd name="connsiteX0-31" fmla="*/ 449942 w 8534399"/>
              <a:gd name="connsiteY0-32" fmla="*/ 0 h 3309257"/>
              <a:gd name="connsiteX1-33" fmla="*/ 8534399 w 8534399"/>
              <a:gd name="connsiteY1-34" fmla="*/ 2119086 h 3309257"/>
              <a:gd name="connsiteX2-35" fmla="*/ 8157027 w 8534399"/>
              <a:gd name="connsiteY2-36" fmla="*/ 3309257 h 3309257"/>
              <a:gd name="connsiteX3-37" fmla="*/ 0 w 8534399"/>
              <a:gd name="connsiteY3-38" fmla="*/ 1669143 h 3309257"/>
              <a:gd name="connsiteX4-39" fmla="*/ 449942 w 8534399"/>
              <a:gd name="connsiteY4-40" fmla="*/ 0 h 3309257"/>
              <a:gd name="connsiteX0-41" fmla="*/ 406399 w 8490856"/>
              <a:gd name="connsiteY0-42" fmla="*/ 0 h 3309257"/>
              <a:gd name="connsiteX1-43" fmla="*/ 8490856 w 8490856"/>
              <a:gd name="connsiteY1-44" fmla="*/ 2119086 h 3309257"/>
              <a:gd name="connsiteX2-45" fmla="*/ 8113484 w 8490856"/>
              <a:gd name="connsiteY2-46" fmla="*/ 3309257 h 3309257"/>
              <a:gd name="connsiteX3-47" fmla="*/ 0 w 8490856"/>
              <a:gd name="connsiteY3-48" fmla="*/ 1248229 h 3309257"/>
              <a:gd name="connsiteX4-49" fmla="*/ 406399 w 8490856"/>
              <a:gd name="connsiteY4-50" fmla="*/ 0 h 3309257"/>
              <a:gd name="connsiteX0-51" fmla="*/ 319313 w 8403770"/>
              <a:gd name="connsiteY0-52" fmla="*/ 0 h 3309257"/>
              <a:gd name="connsiteX1-53" fmla="*/ 8403770 w 8403770"/>
              <a:gd name="connsiteY1-54" fmla="*/ 2119086 h 3309257"/>
              <a:gd name="connsiteX2-55" fmla="*/ 8026398 w 8403770"/>
              <a:gd name="connsiteY2-56" fmla="*/ 3309257 h 3309257"/>
              <a:gd name="connsiteX3-57" fmla="*/ 0 w 8403770"/>
              <a:gd name="connsiteY3-58" fmla="*/ 1219200 h 3309257"/>
              <a:gd name="connsiteX4-59" fmla="*/ 319313 w 8403770"/>
              <a:gd name="connsiteY4-60" fmla="*/ 0 h 3309257"/>
              <a:gd name="connsiteX0-61" fmla="*/ 0 w 8431279"/>
              <a:gd name="connsiteY0-62" fmla="*/ 0 h 3451898"/>
              <a:gd name="connsiteX1-63" fmla="*/ 8431279 w 8431279"/>
              <a:gd name="connsiteY1-64" fmla="*/ 2261727 h 3451898"/>
              <a:gd name="connsiteX2-65" fmla="*/ 8053907 w 8431279"/>
              <a:gd name="connsiteY2-66" fmla="*/ 3451898 h 3451898"/>
              <a:gd name="connsiteX3-67" fmla="*/ 27509 w 8431279"/>
              <a:gd name="connsiteY3-68" fmla="*/ 1361841 h 3451898"/>
              <a:gd name="connsiteX4-69" fmla="*/ 0 w 8431279"/>
              <a:gd name="connsiteY4-70" fmla="*/ 0 h 3451898"/>
              <a:gd name="connsiteX0-71" fmla="*/ 0 w 8480765"/>
              <a:gd name="connsiteY0-72" fmla="*/ 0 h 3608802"/>
              <a:gd name="connsiteX1-73" fmla="*/ 8431279 w 8480765"/>
              <a:gd name="connsiteY1-74" fmla="*/ 2261727 h 3608802"/>
              <a:gd name="connsiteX2-75" fmla="*/ 8480765 w 8480765"/>
              <a:gd name="connsiteY2-76" fmla="*/ 3608802 h 3608802"/>
              <a:gd name="connsiteX3-77" fmla="*/ 27509 w 8480765"/>
              <a:gd name="connsiteY3-78" fmla="*/ 1361841 h 3608802"/>
              <a:gd name="connsiteX4-79" fmla="*/ 0 w 8480765"/>
              <a:gd name="connsiteY4-80" fmla="*/ 0 h 3608802"/>
              <a:gd name="connsiteX0-81" fmla="*/ 0 w 8480765"/>
              <a:gd name="connsiteY0-82" fmla="*/ 0 h 3608802"/>
              <a:gd name="connsiteX1-83" fmla="*/ 8404600 w 8480765"/>
              <a:gd name="connsiteY1-84" fmla="*/ 906643 h 3608802"/>
              <a:gd name="connsiteX2-85" fmla="*/ 8480765 w 8480765"/>
              <a:gd name="connsiteY2-86" fmla="*/ 3608802 h 3608802"/>
              <a:gd name="connsiteX3-87" fmla="*/ 27509 w 8480765"/>
              <a:gd name="connsiteY3-88" fmla="*/ 1361841 h 3608802"/>
              <a:gd name="connsiteX4-89" fmla="*/ 0 w 8480765"/>
              <a:gd name="connsiteY4-90" fmla="*/ 0 h 3608802"/>
              <a:gd name="connsiteX0-91" fmla="*/ 159241 w 8453256"/>
              <a:gd name="connsiteY0-92" fmla="*/ 0 h 3038240"/>
              <a:gd name="connsiteX1-93" fmla="*/ 8377091 w 8453256"/>
              <a:gd name="connsiteY1-94" fmla="*/ 336081 h 3038240"/>
              <a:gd name="connsiteX2-95" fmla="*/ 8453256 w 8453256"/>
              <a:gd name="connsiteY2-96" fmla="*/ 3038240 h 3038240"/>
              <a:gd name="connsiteX3-97" fmla="*/ 0 w 8453256"/>
              <a:gd name="connsiteY3-98" fmla="*/ 791279 h 3038240"/>
              <a:gd name="connsiteX4-99" fmla="*/ 159241 w 8453256"/>
              <a:gd name="connsiteY4-100" fmla="*/ 0 h 3038240"/>
              <a:gd name="connsiteX0-101" fmla="*/ 159241 w 8453256"/>
              <a:gd name="connsiteY0-102" fmla="*/ 0 h 2153870"/>
              <a:gd name="connsiteX1-103" fmla="*/ 8377091 w 8453256"/>
              <a:gd name="connsiteY1-104" fmla="*/ 336081 h 2153870"/>
              <a:gd name="connsiteX2-105" fmla="*/ 8453256 w 8453256"/>
              <a:gd name="connsiteY2-106" fmla="*/ 2153870 h 2153870"/>
              <a:gd name="connsiteX3-107" fmla="*/ 0 w 8453256"/>
              <a:gd name="connsiteY3-108" fmla="*/ 791279 h 2153870"/>
              <a:gd name="connsiteX4-109" fmla="*/ 159241 w 8453256"/>
              <a:gd name="connsiteY4-110" fmla="*/ 0 h 2153870"/>
              <a:gd name="connsiteX0-111" fmla="*/ 0 w 8454088"/>
              <a:gd name="connsiteY0-112" fmla="*/ 0 h 2182398"/>
              <a:gd name="connsiteX1-113" fmla="*/ 8377923 w 8454088"/>
              <a:gd name="connsiteY1-114" fmla="*/ 364609 h 2182398"/>
              <a:gd name="connsiteX2-115" fmla="*/ 8454088 w 8454088"/>
              <a:gd name="connsiteY2-116" fmla="*/ 2182398 h 2182398"/>
              <a:gd name="connsiteX3-117" fmla="*/ 832 w 8454088"/>
              <a:gd name="connsiteY3-118" fmla="*/ 819807 h 2182398"/>
              <a:gd name="connsiteX4-119" fmla="*/ 0 w 8454088"/>
              <a:gd name="connsiteY4-120" fmla="*/ 0 h 2182398"/>
              <a:gd name="connsiteX0-121" fmla="*/ 0 w 8454088"/>
              <a:gd name="connsiteY0-122" fmla="*/ 0 h 2182398"/>
              <a:gd name="connsiteX1-123" fmla="*/ 8417941 w 8454088"/>
              <a:gd name="connsiteY1-124" fmla="*/ 364609 h 2182398"/>
              <a:gd name="connsiteX2-125" fmla="*/ 8454088 w 8454088"/>
              <a:gd name="connsiteY2-126" fmla="*/ 2182398 h 2182398"/>
              <a:gd name="connsiteX3-127" fmla="*/ 832 w 8454088"/>
              <a:gd name="connsiteY3-128" fmla="*/ 819807 h 2182398"/>
              <a:gd name="connsiteX4-129" fmla="*/ 0 w 8454088"/>
              <a:gd name="connsiteY4-130" fmla="*/ 0 h 2182398"/>
              <a:gd name="connsiteX0-131" fmla="*/ 0 w 8454088"/>
              <a:gd name="connsiteY0-132" fmla="*/ 0 h 2182398"/>
              <a:gd name="connsiteX1-133" fmla="*/ 8391263 w 8454088"/>
              <a:gd name="connsiteY1-134" fmla="*/ 1106339 h 2182398"/>
              <a:gd name="connsiteX2-135" fmla="*/ 8454088 w 8454088"/>
              <a:gd name="connsiteY2-136" fmla="*/ 2182398 h 2182398"/>
              <a:gd name="connsiteX3-137" fmla="*/ 832 w 8454088"/>
              <a:gd name="connsiteY3-138" fmla="*/ 819807 h 2182398"/>
              <a:gd name="connsiteX4-139" fmla="*/ 0 w 8454088"/>
              <a:gd name="connsiteY4-140" fmla="*/ 0 h 2182398"/>
              <a:gd name="connsiteX0-141" fmla="*/ 0 w 8427409"/>
              <a:gd name="connsiteY0-142" fmla="*/ 0 h 3152353"/>
              <a:gd name="connsiteX1-143" fmla="*/ 8391263 w 8427409"/>
              <a:gd name="connsiteY1-144" fmla="*/ 1106339 h 3152353"/>
              <a:gd name="connsiteX2-145" fmla="*/ 8427409 w 8427409"/>
              <a:gd name="connsiteY2-146" fmla="*/ 3152353 h 3152353"/>
              <a:gd name="connsiteX3-147" fmla="*/ 832 w 8427409"/>
              <a:gd name="connsiteY3-148" fmla="*/ 819807 h 3152353"/>
              <a:gd name="connsiteX4-149" fmla="*/ 0 w 8427409"/>
              <a:gd name="connsiteY4-150" fmla="*/ 0 h 3152353"/>
              <a:gd name="connsiteX0-151" fmla="*/ 0 w 8431280"/>
              <a:gd name="connsiteY0-152" fmla="*/ 0 h 3152353"/>
              <a:gd name="connsiteX1-153" fmla="*/ 8431280 w 8431280"/>
              <a:gd name="connsiteY1-154" fmla="*/ 1077811 h 3152353"/>
              <a:gd name="connsiteX2-155" fmla="*/ 8427409 w 8431280"/>
              <a:gd name="connsiteY2-156" fmla="*/ 3152353 h 3152353"/>
              <a:gd name="connsiteX3-157" fmla="*/ 832 w 8431280"/>
              <a:gd name="connsiteY3-158" fmla="*/ 819807 h 3152353"/>
              <a:gd name="connsiteX4-159" fmla="*/ 0 w 8431280"/>
              <a:gd name="connsiteY4-160" fmla="*/ 0 h 3152353"/>
              <a:gd name="connsiteX0-161" fmla="*/ 0 w 8431280"/>
              <a:gd name="connsiteY0-162" fmla="*/ 0 h 3152353"/>
              <a:gd name="connsiteX1-163" fmla="*/ 8431280 w 8431280"/>
              <a:gd name="connsiteY1-164" fmla="*/ 1077811 h 3152353"/>
              <a:gd name="connsiteX2-165" fmla="*/ 8427409 w 8431280"/>
              <a:gd name="connsiteY2-166" fmla="*/ 3152353 h 3152353"/>
              <a:gd name="connsiteX3-167" fmla="*/ 27511 w 8431280"/>
              <a:gd name="connsiteY3-168" fmla="*/ 1190673 h 3152353"/>
              <a:gd name="connsiteX4-169" fmla="*/ 0 w 8431280"/>
              <a:gd name="connsiteY4-170" fmla="*/ 0 h 3152353"/>
              <a:gd name="connsiteX0-171" fmla="*/ 0 w 8431280"/>
              <a:gd name="connsiteY0-172" fmla="*/ 0 h 3152353"/>
              <a:gd name="connsiteX1-173" fmla="*/ 8431280 w 8431280"/>
              <a:gd name="connsiteY1-174" fmla="*/ 1077811 h 3152353"/>
              <a:gd name="connsiteX2-175" fmla="*/ 8427409 w 8431280"/>
              <a:gd name="connsiteY2-176" fmla="*/ 3152353 h 3152353"/>
              <a:gd name="connsiteX3-177" fmla="*/ 14171 w 8431280"/>
              <a:gd name="connsiteY3-178" fmla="*/ 1176409 h 3152353"/>
              <a:gd name="connsiteX4-179" fmla="*/ 0 w 8431280"/>
              <a:gd name="connsiteY4-180" fmla="*/ 0 h 3152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431280" h="3152353">
                <a:moveTo>
                  <a:pt x="0" y="0"/>
                </a:moveTo>
                <a:lnTo>
                  <a:pt x="8431280" y="1077811"/>
                </a:lnTo>
                <a:cubicBezTo>
                  <a:pt x="8429990" y="1769325"/>
                  <a:pt x="8428699" y="2460839"/>
                  <a:pt x="8427409" y="3152353"/>
                </a:cubicBezTo>
                <a:lnTo>
                  <a:pt x="14171" y="1176409"/>
                </a:lnTo>
                <a:cubicBezTo>
                  <a:pt x="13894" y="903140"/>
                  <a:pt x="277" y="273269"/>
                  <a:pt x="0" y="0"/>
                </a:cubicBezTo>
                <a:close/>
              </a:path>
            </a:pathLst>
          </a:custGeom>
          <a:solidFill>
            <a:srgbClr val="1F4E79">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3571" y="2447695"/>
            <a:ext cx="9491141" cy="1538513"/>
          </a:xfrm>
          <a:custGeom>
            <a:avLst/>
            <a:gdLst>
              <a:gd name="connsiteX0" fmla="*/ 0 w 9171828"/>
              <a:gd name="connsiteY0" fmla="*/ 0 h 914400"/>
              <a:gd name="connsiteX1" fmla="*/ 9171828 w 9171828"/>
              <a:gd name="connsiteY1" fmla="*/ 0 h 914400"/>
              <a:gd name="connsiteX2" fmla="*/ 9171828 w 9171828"/>
              <a:gd name="connsiteY2" fmla="*/ 914400 h 914400"/>
              <a:gd name="connsiteX3" fmla="*/ 0 w 9171828"/>
              <a:gd name="connsiteY3" fmla="*/ 914400 h 914400"/>
              <a:gd name="connsiteX4" fmla="*/ 0 w 9171828"/>
              <a:gd name="connsiteY4" fmla="*/ 0 h 914400"/>
              <a:gd name="connsiteX0-1" fmla="*/ 0 w 9171828"/>
              <a:gd name="connsiteY0-2" fmla="*/ 348342 h 1262742"/>
              <a:gd name="connsiteX1-3" fmla="*/ 9142799 w 9171828"/>
              <a:gd name="connsiteY1-4" fmla="*/ 0 h 1262742"/>
              <a:gd name="connsiteX2-5" fmla="*/ 9171828 w 9171828"/>
              <a:gd name="connsiteY2-6" fmla="*/ 1262742 h 1262742"/>
              <a:gd name="connsiteX3-7" fmla="*/ 0 w 9171828"/>
              <a:gd name="connsiteY3-8" fmla="*/ 1262742 h 1262742"/>
              <a:gd name="connsiteX4-9" fmla="*/ 0 w 9171828"/>
              <a:gd name="connsiteY4-10" fmla="*/ 348342 h 1262742"/>
              <a:gd name="connsiteX0-11" fmla="*/ 145142 w 9316970"/>
              <a:gd name="connsiteY0-12" fmla="*/ 348342 h 1422399"/>
              <a:gd name="connsiteX1-13" fmla="*/ 9287941 w 9316970"/>
              <a:gd name="connsiteY1-14" fmla="*/ 0 h 1422399"/>
              <a:gd name="connsiteX2-15" fmla="*/ 9316970 w 9316970"/>
              <a:gd name="connsiteY2-16" fmla="*/ 1262742 h 1422399"/>
              <a:gd name="connsiteX3-17" fmla="*/ 0 w 9316970"/>
              <a:gd name="connsiteY3-18" fmla="*/ 1422399 h 1422399"/>
              <a:gd name="connsiteX4-19" fmla="*/ 145142 w 9316970"/>
              <a:gd name="connsiteY4-20" fmla="*/ 348342 h 1422399"/>
              <a:gd name="connsiteX0-21" fmla="*/ 145142 w 9433084"/>
              <a:gd name="connsiteY0-22" fmla="*/ 348342 h 1422399"/>
              <a:gd name="connsiteX1-23" fmla="*/ 9287941 w 9433084"/>
              <a:gd name="connsiteY1-24" fmla="*/ 0 h 1422399"/>
              <a:gd name="connsiteX2-25" fmla="*/ 9433084 w 9433084"/>
              <a:gd name="connsiteY2-26" fmla="*/ 1262742 h 1422399"/>
              <a:gd name="connsiteX3-27" fmla="*/ 0 w 9433084"/>
              <a:gd name="connsiteY3-28" fmla="*/ 1422399 h 1422399"/>
              <a:gd name="connsiteX4-29" fmla="*/ 145142 w 9433084"/>
              <a:gd name="connsiteY4-30" fmla="*/ 348342 h 1422399"/>
              <a:gd name="connsiteX0-31" fmla="*/ 130628 w 9433084"/>
              <a:gd name="connsiteY0-32" fmla="*/ 798285 h 1422399"/>
              <a:gd name="connsiteX1-33" fmla="*/ 9287941 w 9433084"/>
              <a:gd name="connsiteY1-34" fmla="*/ 0 h 1422399"/>
              <a:gd name="connsiteX2-35" fmla="*/ 9433084 w 9433084"/>
              <a:gd name="connsiteY2-36" fmla="*/ 1262742 h 1422399"/>
              <a:gd name="connsiteX3-37" fmla="*/ 0 w 9433084"/>
              <a:gd name="connsiteY3-38" fmla="*/ 1422399 h 1422399"/>
              <a:gd name="connsiteX4-39" fmla="*/ 130628 w 9433084"/>
              <a:gd name="connsiteY4-40" fmla="*/ 798285 h 1422399"/>
              <a:gd name="connsiteX0-41" fmla="*/ 174171 w 9476627"/>
              <a:gd name="connsiteY0-42" fmla="*/ 798285 h 1611085"/>
              <a:gd name="connsiteX1-43" fmla="*/ 9331484 w 9476627"/>
              <a:gd name="connsiteY1-44" fmla="*/ 0 h 1611085"/>
              <a:gd name="connsiteX2-45" fmla="*/ 9476627 w 9476627"/>
              <a:gd name="connsiteY2-46" fmla="*/ 1262742 h 1611085"/>
              <a:gd name="connsiteX3-47" fmla="*/ 0 w 9476627"/>
              <a:gd name="connsiteY3-48" fmla="*/ 1611085 h 1611085"/>
              <a:gd name="connsiteX4-49" fmla="*/ 174171 w 9476627"/>
              <a:gd name="connsiteY4-50" fmla="*/ 798285 h 1611085"/>
              <a:gd name="connsiteX0-51" fmla="*/ 174171 w 9476627"/>
              <a:gd name="connsiteY0-52" fmla="*/ 725713 h 1538513"/>
              <a:gd name="connsiteX1-53" fmla="*/ 9404055 w 9476627"/>
              <a:gd name="connsiteY1-54" fmla="*/ 0 h 1538513"/>
              <a:gd name="connsiteX2-55" fmla="*/ 9476627 w 9476627"/>
              <a:gd name="connsiteY2-56" fmla="*/ 1190170 h 1538513"/>
              <a:gd name="connsiteX3-57" fmla="*/ 0 w 9476627"/>
              <a:gd name="connsiteY3-58" fmla="*/ 1538513 h 1538513"/>
              <a:gd name="connsiteX4-59" fmla="*/ 174171 w 9476627"/>
              <a:gd name="connsiteY4-60" fmla="*/ 725713 h 1538513"/>
              <a:gd name="connsiteX0-61" fmla="*/ 174171 w 9491141"/>
              <a:gd name="connsiteY0-62" fmla="*/ 725713 h 1538513"/>
              <a:gd name="connsiteX1-63" fmla="*/ 9404055 w 9491141"/>
              <a:gd name="connsiteY1-64" fmla="*/ 0 h 1538513"/>
              <a:gd name="connsiteX2-65" fmla="*/ 9491141 w 9491141"/>
              <a:gd name="connsiteY2-66" fmla="*/ 1291770 h 1538513"/>
              <a:gd name="connsiteX3-67" fmla="*/ 0 w 9491141"/>
              <a:gd name="connsiteY3-68" fmla="*/ 1538513 h 1538513"/>
              <a:gd name="connsiteX4-69" fmla="*/ 174171 w 9491141"/>
              <a:gd name="connsiteY4-70" fmla="*/ 725713 h 153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91141" h="1538513">
                <a:moveTo>
                  <a:pt x="174171" y="725713"/>
                </a:moveTo>
                <a:lnTo>
                  <a:pt x="9404055" y="0"/>
                </a:lnTo>
                <a:lnTo>
                  <a:pt x="9491141" y="1291770"/>
                </a:lnTo>
                <a:lnTo>
                  <a:pt x="0" y="1538513"/>
                </a:lnTo>
                <a:lnTo>
                  <a:pt x="174171" y="725713"/>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15063" y="1849296"/>
            <a:ext cx="9652000" cy="2719983"/>
          </a:xfrm>
          <a:custGeom>
            <a:avLst/>
            <a:gdLst>
              <a:gd name="connsiteX0" fmla="*/ 0 w 8287657"/>
              <a:gd name="connsiteY0" fmla="*/ 0 h 914400"/>
              <a:gd name="connsiteX1" fmla="*/ 8287657 w 8287657"/>
              <a:gd name="connsiteY1" fmla="*/ 0 h 914400"/>
              <a:gd name="connsiteX2" fmla="*/ 8287657 w 8287657"/>
              <a:gd name="connsiteY2" fmla="*/ 914400 h 914400"/>
              <a:gd name="connsiteX3" fmla="*/ 0 w 8287657"/>
              <a:gd name="connsiteY3" fmla="*/ 914400 h 914400"/>
              <a:gd name="connsiteX4" fmla="*/ 0 w 8287657"/>
              <a:gd name="connsiteY4" fmla="*/ 0 h 914400"/>
              <a:gd name="connsiteX0-1" fmla="*/ 0 w 8287657"/>
              <a:gd name="connsiteY0-2" fmla="*/ 2032000 h 2946400"/>
              <a:gd name="connsiteX1-3" fmla="*/ 7881257 w 8287657"/>
              <a:gd name="connsiteY1-4" fmla="*/ 0 h 2946400"/>
              <a:gd name="connsiteX2-5" fmla="*/ 8287657 w 8287657"/>
              <a:gd name="connsiteY2-6" fmla="*/ 2946400 h 2946400"/>
              <a:gd name="connsiteX3-7" fmla="*/ 0 w 8287657"/>
              <a:gd name="connsiteY3-8" fmla="*/ 2946400 h 2946400"/>
              <a:gd name="connsiteX4-9" fmla="*/ 0 w 8287657"/>
              <a:gd name="connsiteY4-10" fmla="*/ 2032000 h 2946400"/>
              <a:gd name="connsiteX0-11" fmla="*/ 0 w 8069943"/>
              <a:gd name="connsiteY0-12" fmla="*/ 2032000 h 2946400"/>
              <a:gd name="connsiteX1-13" fmla="*/ 7881257 w 8069943"/>
              <a:gd name="connsiteY1-14" fmla="*/ 0 h 2946400"/>
              <a:gd name="connsiteX2-15" fmla="*/ 8069943 w 8069943"/>
              <a:gd name="connsiteY2-16" fmla="*/ 1407885 h 2946400"/>
              <a:gd name="connsiteX3-17" fmla="*/ 0 w 8069943"/>
              <a:gd name="connsiteY3-18" fmla="*/ 2946400 h 2946400"/>
              <a:gd name="connsiteX4-19" fmla="*/ 0 w 8069943"/>
              <a:gd name="connsiteY4-20" fmla="*/ 2032000 h 2946400"/>
              <a:gd name="connsiteX0-21" fmla="*/ 0 w 8175895"/>
              <a:gd name="connsiteY0-22" fmla="*/ 2032000 h 2946400"/>
              <a:gd name="connsiteX1-23" fmla="*/ 7881257 w 8175895"/>
              <a:gd name="connsiteY1-24" fmla="*/ 0 h 2946400"/>
              <a:gd name="connsiteX2-25" fmla="*/ 8069943 w 8175895"/>
              <a:gd name="connsiteY2-26" fmla="*/ 1407885 h 2946400"/>
              <a:gd name="connsiteX3-27" fmla="*/ 0 w 8175895"/>
              <a:gd name="connsiteY3-28" fmla="*/ 2946400 h 2946400"/>
              <a:gd name="connsiteX4-29" fmla="*/ 0 w 8175895"/>
              <a:gd name="connsiteY4-30" fmla="*/ 2032000 h 2946400"/>
              <a:gd name="connsiteX0-31" fmla="*/ 0 w 8069943"/>
              <a:gd name="connsiteY0-32" fmla="*/ 2032000 h 2946400"/>
              <a:gd name="connsiteX1-33" fmla="*/ 7881257 w 8069943"/>
              <a:gd name="connsiteY1-34" fmla="*/ 0 h 2946400"/>
              <a:gd name="connsiteX2-35" fmla="*/ 8069943 w 8069943"/>
              <a:gd name="connsiteY2-36" fmla="*/ 1407885 h 2946400"/>
              <a:gd name="connsiteX3-37" fmla="*/ 0 w 8069943"/>
              <a:gd name="connsiteY3-38" fmla="*/ 2946400 h 2946400"/>
              <a:gd name="connsiteX4-39" fmla="*/ 0 w 8069943"/>
              <a:gd name="connsiteY4-40" fmla="*/ 2032000 h 2946400"/>
              <a:gd name="connsiteX0-41" fmla="*/ 0 w 8119452"/>
              <a:gd name="connsiteY0-42" fmla="*/ 1654629 h 2946400"/>
              <a:gd name="connsiteX1-43" fmla="*/ 7930766 w 8119452"/>
              <a:gd name="connsiteY1-44" fmla="*/ 0 h 2946400"/>
              <a:gd name="connsiteX2-45" fmla="*/ 8119452 w 8119452"/>
              <a:gd name="connsiteY2-46" fmla="*/ 1407885 h 2946400"/>
              <a:gd name="connsiteX3-47" fmla="*/ 49509 w 8119452"/>
              <a:gd name="connsiteY3-48" fmla="*/ 2946400 h 2946400"/>
              <a:gd name="connsiteX4-49" fmla="*/ 0 w 8119452"/>
              <a:gd name="connsiteY4-50" fmla="*/ 1654629 h 2946400"/>
              <a:gd name="connsiteX0-51" fmla="*/ 86641 w 8206093"/>
              <a:gd name="connsiteY0-52" fmla="*/ 1654629 h 2481943"/>
              <a:gd name="connsiteX1-53" fmla="*/ 8017407 w 8206093"/>
              <a:gd name="connsiteY1-54" fmla="*/ 0 h 2481943"/>
              <a:gd name="connsiteX2-55" fmla="*/ 8206093 w 8206093"/>
              <a:gd name="connsiteY2-56" fmla="*/ 1407885 h 2481943"/>
              <a:gd name="connsiteX3-57" fmla="*/ 0 w 8206093"/>
              <a:gd name="connsiteY3-58" fmla="*/ 2481943 h 2481943"/>
              <a:gd name="connsiteX4-59" fmla="*/ 86641 w 8206093"/>
              <a:gd name="connsiteY4-60" fmla="*/ 1654629 h 2481943"/>
              <a:gd name="connsiteX0-61" fmla="*/ 0 w 8329864"/>
              <a:gd name="connsiteY0-62" fmla="*/ 769257 h 2481943"/>
              <a:gd name="connsiteX1-63" fmla="*/ 8141178 w 8329864"/>
              <a:gd name="connsiteY1-64" fmla="*/ 0 h 2481943"/>
              <a:gd name="connsiteX2-65" fmla="*/ 8329864 w 8329864"/>
              <a:gd name="connsiteY2-66" fmla="*/ 1407885 h 2481943"/>
              <a:gd name="connsiteX3-67" fmla="*/ 123771 w 8329864"/>
              <a:gd name="connsiteY3-68" fmla="*/ 2481943 h 2481943"/>
              <a:gd name="connsiteX4-69" fmla="*/ 0 w 8329864"/>
              <a:gd name="connsiteY4-70" fmla="*/ 769257 h 2481943"/>
              <a:gd name="connsiteX0-71" fmla="*/ 0 w 8181338"/>
              <a:gd name="connsiteY0-72" fmla="*/ 769257 h 2481943"/>
              <a:gd name="connsiteX1-73" fmla="*/ 8141178 w 8181338"/>
              <a:gd name="connsiteY1-74" fmla="*/ 0 h 2481943"/>
              <a:gd name="connsiteX2-75" fmla="*/ 8181338 w 8181338"/>
              <a:gd name="connsiteY2-76" fmla="*/ 1074056 h 2481943"/>
              <a:gd name="connsiteX3-77" fmla="*/ 123771 w 8181338"/>
              <a:gd name="connsiteY3-78" fmla="*/ 2481943 h 2481943"/>
              <a:gd name="connsiteX4-79" fmla="*/ 0 w 8181338"/>
              <a:gd name="connsiteY4-80" fmla="*/ 769257 h 2481943"/>
              <a:gd name="connsiteX0-81" fmla="*/ 0 w 8185819"/>
              <a:gd name="connsiteY0-82" fmla="*/ 769257 h 2481943"/>
              <a:gd name="connsiteX1-83" fmla="*/ 8141178 w 8185819"/>
              <a:gd name="connsiteY1-84" fmla="*/ 0 h 2481943"/>
              <a:gd name="connsiteX2-85" fmla="*/ 8181338 w 8185819"/>
              <a:gd name="connsiteY2-86" fmla="*/ 1074056 h 2481943"/>
              <a:gd name="connsiteX3-87" fmla="*/ 123771 w 8185819"/>
              <a:gd name="connsiteY3-88" fmla="*/ 2481943 h 2481943"/>
              <a:gd name="connsiteX4-89" fmla="*/ 0 w 8185819"/>
              <a:gd name="connsiteY4-90" fmla="*/ 769257 h 2481943"/>
              <a:gd name="connsiteX0-91" fmla="*/ 0 w 8181340"/>
              <a:gd name="connsiteY0-92" fmla="*/ 2264228 h 3976914"/>
              <a:gd name="connsiteX1-93" fmla="*/ 7670844 w 8181340"/>
              <a:gd name="connsiteY1-94" fmla="*/ 0 h 3976914"/>
              <a:gd name="connsiteX2-95" fmla="*/ 8181338 w 8181340"/>
              <a:gd name="connsiteY2-96" fmla="*/ 2569027 h 3976914"/>
              <a:gd name="connsiteX3-97" fmla="*/ 123771 w 8181340"/>
              <a:gd name="connsiteY3-98" fmla="*/ 3976914 h 3976914"/>
              <a:gd name="connsiteX4-99" fmla="*/ 0 w 8181340"/>
              <a:gd name="connsiteY4-100" fmla="*/ 2264228 h 3976914"/>
              <a:gd name="connsiteX0-101" fmla="*/ 0 w 8181341"/>
              <a:gd name="connsiteY0-102" fmla="*/ 2264228 h 3976914"/>
              <a:gd name="connsiteX1-103" fmla="*/ 7670844 w 8181341"/>
              <a:gd name="connsiteY1-104" fmla="*/ 0 h 3976914"/>
              <a:gd name="connsiteX2-105" fmla="*/ 8181338 w 8181341"/>
              <a:gd name="connsiteY2-106" fmla="*/ 2569027 h 3976914"/>
              <a:gd name="connsiteX3-107" fmla="*/ 123771 w 8181341"/>
              <a:gd name="connsiteY3-108" fmla="*/ 3976914 h 3976914"/>
              <a:gd name="connsiteX4-109" fmla="*/ 0 w 8181341"/>
              <a:gd name="connsiteY4-110" fmla="*/ 2264228 h 3976914"/>
              <a:gd name="connsiteX0-111" fmla="*/ 0 w 8181341"/>
              <a:gd name="connsiteY0-112" fmla="*/ 2264228 h 3976914"/>
              <a:gd name="connsiteX1-113" fmla="*/ 7670844 w 8181341"/>
              <a:gd name="connsiteY1-114" fmla="*/ 0 h 3976914"/>
              <a:gd name="connsiteX2-115" fmla="*/ 8181338 w 8181341"/>
              <a:gd name="connsiteY2-116" fmla="*/ 2569027 h 3976914"/>
              <a:gd name="connsiteX3-117" fmla="*/ 123771 w 8181341"/>
              <a:gd name="connsiteY3-118" fmla="*/ 3976914 h 3976914"/>
              <a:gd name="connsiteX4-119" fmla="*/ 0 w 8181341"/>
              <a:gd name="connsiteY4-120" fmla="*/ 2264228 h 3976914"/>
              <a:gd name="connsiteX0-121" fmla="*/ 0 w 8181338"/>
              <a:gd name="connsiteY0-122" fmla="*/ 2264228 h 3976914"/>
              <a:gd name="connsiteX1-123" fmla="*/ 7670844 w 8181338"/>
              <a:gd name="connsiteY1-124" fmla="*/ 0 h 3976914"/>
              <a:gd name="connsiteX2-125" fmla="*/ 8181338 w 8181338"/>
              <a:gd name="connsiteY2-126" fmla="*/ 2569027 h 3976914"/>
              <a:gd name="connsiteX3-127" fmla="*/ 123771 w 8181338"/>
              <a:gd name="connsiteY3-128" fmla="*/ 3976914 h 3976914"/>
              <a:gd name="connsiteX4-129" fmla="*/ 0 w 8181338"/>
              <a:gd name="connsiteY4-130" fmla="*/ 2264228 h 3976914"/>
              <a:gd name="connsiteX0-131" fmla="*/ 0 w 7958548"/>
              <a:gd name="connsiteY0-132" fmla="*/ 2264228 h 3976914"/>
              <a:gd name="connsiteX1-133" fmla="*/ 7670844 w 7958548"/>
              <a:gd name="connsiteY1-134" fmla="*/ 0 h 3976914"/>
              <a:gd name="connsiteX2-135" fmla="*/ 7958548 w 7958548"/>
              <a:gd name="connsiteY2-136" fmla="*/ 1509484 h 3976914"/>
              <a:gd name="connsiteX3-137" fmla="*/ 123771 w 7958548"/>
              <a:gd name="connsiteY3-138" fmla="*/ 3976914 h 3976914"/>
              <a:gd name="connsiteX4-139" fmla="*/ 0 w 7958548"/>
              <a:gd name="connsiteY4-140" fmla="*/ 2264228 h 3976914"/>
              <a:gd name="connsiteX0-141" fmla="*/ 0 w 7859531"/>
              <a:gd name="connsiteY0-142" fmla="*/ 3222171 h 3976914"/>
              <a:gd name="connsiteX1-143" fmla="*/ 7571827 w 7859531"/>
              <a:gd name="connsiteY1-144" fmla="*/ 0 h 3976914"/>
              <a:gd name="connsiteX2-145" fmla="*/ 7859531 w 7859531"/>
              <a:gd name="connsiteY2-146" fmla="*/ 1509484 h 3976914"/>
              <a:gd name="connsiteX3-147" fmla="*/ 24754 w 7859531"/>
              <a:gd name="connsiteY3-148" fmla="*/ 3976914 h 3976914"/>
              <a:gd name="connsiteX4-149" fmla="*/ 0 w 7859531"/>
              <a:gd name="connsiteY4-150" fmla="*/ 3222171 h 3976914"/>
              <a:gd name="connsiteX0-151" fmla="*/ 0 w 7970925"/>
              <a:gd name="connsiteY0-152" fmla="*/ 2830286 h 3976914"/>
              <a:gd name="connsiteX1-153" fmla="*/ 7683221 w 7970925"/>
              <a:gd name="connsiteY1-154" fmla="*/ 0 h 3976914"/>
              <a:gd name="connsiteX2-155" fmla="*/ 7970925 w 7970925"/>
              <a:gd name="connsiteY2-156" fmla="*/ 1509484 h 3976914"/>
              <a:gd name="connsiteX3-157" fmla="*/ 136148 w 7970925"/>
              <a:gd name="connsiteY3-158" fmla="*/ 3976914 h 3976914"/>
              <a:gd name="connsiteX4-159" fmla="*/ 0 w 7970925"/>
              <a:gd name="connsiteY4-160" fmla="*/ 2830286 h 3976914"/>
              <a:gd name="connsiteX0-161" fmla="*/ 0 w 7994091"/>
              <a:gd name="connsiteY0-162" fmla="*/ 2206171 h 3352799"/>
              <a:gd name="connsiteX1-163" fmla="*/ 7893634 w 7994091"/>
              <a:gd name="connsiteY1-164" fmla="*/ 0 h 3352799"/>
              <a:gd name="connsiteX2-165" fmla="*/ 7970925 w 7994091"/>
              <a:gd name="connsiteY2-166" fmla="*/ 885369 h 3352799"/>
              <a:gd name="connsiteX3-167" fmla="*/ 136148 w 7994091"/>
              <a:gd name="connsiteY3-168" fmla="*/ 3352799 h 3352799"/>
              <a:gd name="connsiteX4-169" fmla="*/ 0 w 7994091"/>
              <a:gd name="connsiteY4-170" fmla="*/ 2206171 h 3352799"/>
              <a:gd name="connsiteX0-171" fmla="*/ 0 w 8168960"/>
              <a:gd name="connsiteY0-172" fmla="*/ 2206171 h 3352799"/>
              <a:gd name="connsiteX1-173" fmla="*/ 7893634 w 8168960"/>
              <a:gd name="connsiteY1-174" fmla="*/ 0 h 3352799"/>
              <a:gd name="connsiteX2-175" fmla="*/ 8168960 w 8168960"/>
              <a:gd name="connsiteY2-176" fmla="*/ 1059541 h 3352799"/>
              <a:gd name="connsiteX3-177" fmla="*/ 136148 w 8168960"/>
              <a:gd name="connsiteY3-178" fmla="*/ 3352799 h 3352799"/>
              <a:gd name="connsiteX4-179" fmla="*/ 0 w 8168960"/>
              <a:gd name="connsiteY4-180" fmla="*/ 2206171 h 3352799"/>
              <a:gd name="connsiteX0-181" fmla="*/ 0 w 8168960"/>
              <a:gd name="connsiteY0-182" fmla="*/ 2206171 h 3352799"/>
              <a:gd name="connsiteX1-183" fmla="*/ 7893634 w 8168960"/>
              <a:gd name="connsiteY1-184" fmla="*/ 0 h 3352799"/>
              <a:gd name="connsiteX2-185" fmla="*/ 8168960 w 8168960"/>
              <a:gd name="connsiteY2-186" fmla="*/ 1059541 h 3352799"/>
              <a:gd name="connsiteX3-187" fmla="*/ 136148 w 8168960"/>
              <a:gd name="connsiteY3-188" fmla="*/ 3352799 h 3352799"/>
              <a:gd name="connsiteX4-189" fmla="*/ 0 w 8168960"/>
              <a:gd name="connsiteY4-190" fmla="*/ 2206171 h 3352799"/>
              <a:gd name="connsiteX0-191" fmla="*/ 0 w 8168960"/>
              <a:gd name="connsiteY0-192" fmla="*/ 2206171 h 3352799"/>
              <a:gd name="connsiteX1-193" fmla="*/ 7893634 w 8168960"/>
              <a:gd name="connsiteY1-194" fmla="*/ 0 h 3352799"/>
              <a:gd name="connsiteX2-195" fmla="*/ 8168960 w 8168960"/>
              <a:gd name="connsiteY2-196" fmla="*/ 1059541 h 3352799"/>
              <a:gd name="connsiteX3-197" fmla="*/ 136148 w 8168960"/>
              <a:gd name="connsiteY3-198" fmla="*/ 3352799 h 3352799"/>
              <a:gd name="connsiteX4-199" fmla="*/ 0 w 8168960"/>
              <a:gd name="connsiteY4-200" fmla="*/ 2206171 h 3352799"/>
              <a:gd name="connsiteX0-201" fmla="*/ 0 w 8171357"/>
              <a:gd name="connsiteY0-202" fmla="*/ 2220686 h 3367314"/>
              <a:gd name="connsiteX1-203" fmla="*/ 8005029 w 8171357"/>
              <a:gd name="connsiteY1-204" fmla="*/ 0 h 3367314"/>
              <a:gd name="connsiteX2-205" fmla="*/ 8168960 w 8171357"/>
              <a:gd name="connsiteY2-206" fmla="*/ 1074056 h 3367314"/>
              <a:gd name="connsiteX3-207" fmla="*/ 136148 w 8171357"/>
              <a:gd name="connsiteY3-208" fmla="*/ 3367314 h 3367314"/>
              <a:gd name="connsiteX4-209" fmla="*/ 0 w 8171357"/>
              <a:gd name="connsiteY4-210" fmla="*/ 2220686 h 3367314"/>
              <a:gd name="connsiteX0-211" fmla="*/ 0 w 8193715"/>
              <a:gd name="connsiteY0-212" fmla="*/ 2220686 h 3367314"/>
              <a:gd name="connsiteX1-213" fmla="*/ 8005029 w 8193715"/>
              <a:gd name="connsiteY1-214" fmla="*/ 0 h 3367314"/>
              <a:gd name="connsiteX2-215" fmla="*/ 8193715 w 8193715"/>
              <a:gd name="connsiteY2-216" fmla="*/ 1074056 h 3367314"/>
              <a:gd name="connsiteX3-217" fmla="*/ 136148 w 8193715"/>
              <a:gd name="connsiteY3-218" fmla="*/ 3367314 h 3367314"/>
              <a:gd name="connsiteX4-219" fmla="*/ 0 w 8193715"/>
              <a:gd name="connsiteY4-220" fmla="*/ 2220686 h 3367314"/>
              <a:gd name="connsiteX0-221" fmla="*/ 0 w 8230847"/>
              <a:gd name="connsiteY0-222" fmla="*/ 1770743 h 3367314"/>
              <a:gd name="connsiteX1-223" fmla="*/ 8042161 w 8230847"/>
              <a:gd name="connsiteY1-224" fmla="*/ 0 h 3367314"/>
              <a:gd name="connsiteX2-225" fmla="*/ 8230847 w 8230847"/>
              <a:gd name="connsiteY2-226" fmla="*/ 1074056 h 3367314"/>
              <a:gd name="connsiteX3-227" fmla="*/ 173280 w 8230847"/>
              <a:gd name="connsiteY3-228" fmla="*/ 3367314 h 3367314"/>
              <a:gd name="connsiteX4-229" fmla="*/ 0 w 8230847"/>
              <a:gd name="connsiteY4-230" fmla="*/ 1770743 h 3367314"/>
              <a:gd name="connsiteX0-231" fmla="*/ 0 w 8230847"/>
              <a:gd name="connsiteY0-232" fmla="*/ 1770743 h 2728686"/>
              <a:gd name="connsiteX1-233" fmla="*/ 8042161 w 8230847"/>
              <a:gd name="connsiteY1-234" fmla="*/ 0 h 2728686"/>
              <a:gd name="connsiteX2-235" fmla="*/ 8230847 w 8230847"/>
              <a:gd name="connsiteY2-236" fmla="*/ 1074056 h 2728686"/>
              <a:gd name="connsiteX3-237" fmla="*/ 49508 w 8230847"/>
              <a:gd name="connsiteY3-238" fmla="*/ 2728686 h 2728686"/>
              <a:gd name="connsiteX4-239" fmla="*/ 0 w 8230847"/>
              <a:gd name="connsiteY4-240" fmla="*/ 1770743 h 2728686"/>
              <a:gd name="connsiteX0-241" fmla="*/ 0 w 8218470"/>
              <a:gd name="connsiteY0-242" fmla="*/ 1494972 h 2728686"/>
              <a:gd name="connsiteX1-243" fmla="*/ 8029784 w 8218470"/>
              <a:gd name="connsiteY1-244" fmla="*/ 0 h 2728686"/>
              <a:gd name="connsiteX2-245" fmla="*/ 8218470 w 8218470"/>
              <a:gd name="connsiteY2-246" fmla="*/ 1074056 h 2728686"/>
              <a:gd name="connsiteX3-247" fmla="*/ 37131 w 8218470"/>
              <a:gd name="connsiteY3-248" fmla="*/ 2728686 h 2728686"/>
              <a:gd name="connsiteX4-249" fmla="*/ 0 w 8218470"/>
              <a:gd name="connsiteY4-250" fmla="*/ 1494972 h 2728686"/>
              <a:gd name="connsiteX0-251" fmla="*/ 0 w 8218470"/>
              <a:gd name="connsiteY0-252" fmla="*/ 1494972 h 2627086"/>
              <a:gd name="connsiteX1-253" fmla="*/ 8029784 w 8218470"/>
              <a:gd name="connsiteY1-254" fmla="*/ 0 h 2627086"/>
              <a:gd name="connsiteX2-255" fmla="*/ 8218470 w 8218470"/>
              <a:gd name="connsiteY2-256" fmla="*/ 1074056 h 2627086"/>
              <a:gd name="connsiteX3-257" fmla="*/ 37131 w 8218470"/>
              <a:gd name="connsiteY3-258" fmla="*/ 2627086 h 2627086"/>
              <a:gd name="connsiteX4-259" fmla="*/ 0 w 8218470"/>
              <a:gd name="connsiteY4-260" fmla="*/ 1494972 h 2627086"/>
              <a:gd name="connsiteX0-261" fmla="*/ 0 w 8218470"/>
              <a:gd name="connsiteY0-262" fmla="*/ 1741715 h 2873829"/>
              <a:gd name="connsiteX1-263" fmla="*/ 7893635 w 8218470"/>
              <a:gd name="connsiteY1-264" fmla="*/ 0 h 2873829"/>
              <a:gd name="connsiteX2-265" fmla="*/ 8218470 w 8218470"/>
              <a:gd name="connsiteY2-266" fmla="*/ 1320799 h 2873829"/>
              <a:gd name="connsiteX3-267" fmla="*/ 37131 w 8218470"/>
              <a:gd name="connsiteY3-268" fmla="*/ 2873829 h 2873829"/>
              <a:gd name="connsiteX4-269" fmla="*/ 0 w 8218470"/>
              <a:gd name="connsiteY4-270" fmla="*/ 1741715 h 2873829"/>
              <a:gd name="connsiteX0-271" fmla="*/ 0 w 8218470"/>
              <a:gd name="connsiteY0-272" fmla="*/ 1756230 h 2888344"/>
              <a:gd name="connsiteX1-273" fmla="*/ 7967898 w 8218470"/>
              <a:gd name="connsiteY1-274" fmla="*/ 0 h 2888344"/>
              <a:gd name="connsiteX2-275" fmla="*/ 8218470 w 8218470"/>
              <a:gd name="connsiteY2-276" fmla="*/ 1335314 h 2888344"/>
              <a:gd name="connsiteX3-277" fmla="*/ 37131 w 8218470"/>
              <a:gd name="connsiteY3-278" fmla="*/ 2888344 h 2888344"/>
              <a:gd name="connsiteX4-279" fmla="*/ 0 w 8218470"/>
              <a:gd name="connsiteY4-280" fmla="*/ 1756230 h 2888344"/>
              <a:gd name="connsiteX0-281" fmla="*/ 0 w 8267979"/>
              <a:gd name="connsiteY0-282" fmla="*/ 1756230 h 2888344"/>
              <a:gd name="connsiteX1-283" fmla="*/ 7967898 w 8267979"/>
              <a:gd name="connsiteY1-284" fmla="*/ 0 h 2888344"/>
              <a:gd name="connsiteX2-285" fmla="*/ 8267979 w 8267979"/>
              <a:gd name="connsiteY2-286" fmla="*/ 1335314 h 2888344"/>
              <a:gd name="connsiteX3-287" fmla="*/ 37131 w 8267979"/>
              <a:gd name="connsiteY3-288" fmla="*/ 2888344 h 2888344"/>
              <a:gd name="connsiteX4-289" fmla="*/ 0 w 8267979"/>
              <a:gd name="connsiteY4-290" fmla="*/ 1756230 h 2888344"/>
              <a:gd name="connsiteX0-291" fmla="*/ 74263 w 8230848"/>
              <a:gd name="connsiteY0-292" fmla="*/ 1407888 h 2888344"/>
              <a:gd name="connsiteX1-293" fmla="*/ 7930767 w 8230848"/>
              <a:gd name="connsiteY1-294" fmla="*/ 0 h 2888344"/>
              <a:gd name="connsiteX2-295" fmla="*/ 8230848 w 8230848"/>
              <a:gd name="connsiteY2-296" fmla="*/ 1335314 h 2888344"/>
              <a:gd name="connsiteX3-297" fmla="*/ 0 w 8230848"/>
              <a:gd name="connsiteY3-298" fmla="*/ 2888344 h 2888344"/>
              <a:gd name="connsiteX4-299" fmla="*/ 74263 w 8230848"/>
              <a:gd name="connsiteY4-300" fmla="*/ 1407888 h 2888344"/>
              <a:gd name="connsiteX0-301" fmla="*/ 74263 w 8230848"/>
              <a:gd name="connsiteY0-302" fmla="*/ 1407888 h 2888344"/>
              <a:gd name="connsiteX1-303" fmla="*/ 7930767 w 8230848"/>
              <a:gd name="connsiteY1-304" fmla="*/ 0 h 2888344"/>
              <a:gd name="connsiteX2-305" fmla="*/ 8230848 w 8230848"/>
              <a:gd name="connsiteY2-306" fmla="*/ 1335314 h 2888344"/>
              <a:gd name="connsiteX3-307" fmla="*/ 0 w 8230848"/>
              <a:gd name="connsiteY3-308" fmla="*/ 2888344 h 2888344"/>
              <a:gd name="connsiteX4-309" fmla="*/ 74263 w 8230848"/>
              <a:gd name="connsiteY4-310" fmla="*/ 1407888 h 2888344"/>
              <a:gd name="connsiteX0-311" fmla="*/ 74263 w 8230848"/>
              <a:gd name="connsiteY0-312" fmla="*/ 1410792 h 2891248"/>
              <a:gd name="connsiteX1-313" fmla="*/ 3328575 w 8230848"/>
              <a:gd name="connsiteY1-314" fmla="*/ 1065169 h 2891248"/>
              <a:gd name="connsiteX2-315" fmla="*/ 7930767 w 8230848"/>
              <a:gd name="connsiteY2-316" fmla="*/ 2904 h 2891248"/>
              <a:gd name="connsiteX3-317" fmla="*/ 8230848 w 8230848"/>
              <a:gd name="connsiteY3-318" fmla="*/ 1338218 h 2891248"/>
              <a:gd name="connsiteX4-319" fmla="*/ 0 w 8230848"/>
              <a:gd name="connsiteY4-320" fmla="*/ 2891248 h 2891248"/>
              <a:gd name="connsiteX5" fmla="*/ 74263 w 8230848"/>
              <a:gd name="connsiteY5" fmla="*/ 1410792 h 2891248"/>
              <a:gd name="connsiteX0-321" fmla="*/ 74263 w 8230848"/>
              <a:gd name="connsiteY0-322" fmla="*/ 1411458 h 2891914"/>
              <a:gd name="connsiteX1-323" fmla="*/ 3328575 w 8230848"/>
              <a:gd name="connsiteY1-324" fmla="*/ 891663 h 2891914"/>
              <a:gd name="connsiteX2-325" fmla="*/ 7930767 w 8230848"/>
              <a:gd name="connsiteY2-326" fmla="*/ 3570 h 2891914"/>
              <a:gd name="connsiteX3-327" fmla="*/ 8230848 w 8230848"/>
              <a:gd name="connsiteY3-328" fmla="*/ 1338884 h 2891914"/>
              <a:gd name="connsiteX4-329" fmla="*/ 0 w 8230848"/>
              <a:gd name="connsiteY4-330" fmla="*/ 2891914 h 2891914"/>
              <a:gd name="connsiteX5-331" fmla="*/ 74263 w 8230848"/>
              <a:gd name="connsiteY5-332" fmla="*/ 1411458 h 2891914"/>
              <a:gd name="connsiteX0-333" fmla="*/ 61886 w 8230848"/>
              <a:gd name="connsiteY0-334" fmla="*/ 1411458 h 2891914"/>
              <a:gd name="connsiteX1-335" fmla="*/ 3328575 w 8230848"/>
              <a:gd name="connsiteY1-336" fmla="*/ 891663 h 2891914"/>
              <a:gd name="connsiteX2-337" fmla="*/ 7930767 w 8230848"/>
              <a:gd name="connsiteY2-338" fmla="*/ 3570 h 2891914"/>
              <a:gd name="connsiteX3-339" fmla="*/ 8230848 w 8230848"/>
              <a:gd name="connsiteY3-340" fmla="*/ 1338884 h 2891914"/>
              <a:gd name="connsiteX4-341" fmla="*/ 0 w 8230848"/>
              <a:gd name="connsiteY4-342" fmla="*/ 2891914 h 2891914"/>
              <a:gd name="connsiteX5-343" fmla="*/ 61886 w 8230848"/>
              <a:gd name="connsiteY5-344" fmla="*/ 1411458 h 2891914"/>
              <a:gd name="connsiteX0-345" fmla="*/ 61886 w 8230848"/>
              <a:gd name="connsiteY0-346" fmla="*/ 1411458 h 2891914"/>
              <a:gd name="connsiteX1-347" fmla="*/ 3328575 w 8230848"/>
              <a:gd name="connsiteY1-348" fmla="*/ 891663 h 2891914"/>
              <a:gd name="connsiteX2-349" fmla="*/ 7930767 w 8230848"/>
              <a:gd name="connsiteY2-350" fmla="*/ 3570 h 2891914"/>
              <a:gd name="connsiteX3-351" fmla="*/ 8230848 w 8230848"/>
              <a:gd name="connsiteY3-352" fmla="*/ 1338884 h 2891914"/>
              <a:gd name="connsiteX4-353" fmla="*/ 0 w 8230848"/>
              <a:gd name="connsiteY4-354" fmla="*/ 2891914 h 2891914"/>
              <a:gd name="connsiteX5-355" fmla="*/ 61886 w 8230848"/>
              <a:gd name="connsiteY5-356" fmla="*/ 1411458 h 2891914"/>
              <a:gd name="connsiteX0-357" fmla="*/ 61886 w 8230848"/>
              <a:gd name="connsiteY0-358" fmla="*/ 1520248 h 3000704"/>
              <a:gd name="connsiteX1-359" fmla="*/ 3328575 w 8230848"/>
              <a:gd name="connsiteY1-360" fmla="*/ 1000453 h 3000704"/>
              <a:gd name="connsiteX2-361" fmla="*/ 7116002 w 8230848"/>
              <a:gd name="connsiteY2-362" fmla="*/ 175214 h 3000704"/>
              <a:gd name="connsiteX3-363" fmla="*/ 7930767 w 8230848"/>
              <a:gd name="connsiteY3-364" fmla="*/ 112360 h 3000704"/>
              <a:gd name="connsiteX4-365" fmla="*/ 8230848 w 8230848"/>
              <a:gd name="connsiteY4-366" fmla="*/ 1447674 h 3000704"/>
              <a:gd name="connsiteX5-367" fmla="*/ 0 w 8230848"/>
              <a:gd name="connsiteY5-368" fmla="*/ 3000704 h 3000704"/>
              <a:gd name="connsiteX6" fmla="*/ 61886 w 8230848"/>
              <a:gd name="connsiteY6" fmla="*/ 1520248 h 3000704"/>
              <a:gd name="connsiteX0-369" fmla="*/ 61886 w 8230848"/>
              <a:gd name="connsiteY0-370" fmla="*/ 1510410 h 2990866"/>
              <a:gd name="connsiteX1-371" fmla="*/ 3328575 w 8230848"/>
              <a:gd name="connsiteY1-372" fmla="*/ 990615 h 2990866"/>
              <a:gd name="connsiteX2-373" fmla="*/ 7004608 w 8230848"/>
              <a:gd name="connsiteY2-374" fmla="*/ 198075 h 2990866"/>
              <a:gd name="connsiteX3-375" fmla="*/ 7930767 w 8230848"/>
              <a:gd name="connsiteY3-376" fmla="*/ 102522 h 2990866"/>
              <a:gd name="connsiteX4-377" fmla="*/ 8230848 w 8230848"/>
              <a:gd name="connsiteY4-378" fmla="*/ 1437836 h 2990866"/>
              <a:gd name="connsiteX5-379" fmla="*/ 0 w 8230848"/>
              <a:gd name="connsiteY5-380" fmla="*/ 2990866 h 2990866"/>
              <a:gd name="connsiteX6-381" fmla="*/ 61886 w 8230848"/>
              <a:gd name="connsiteY6-382" fmla="*/ 1510410 h 2990866"/>
              <a:gd name="connsiteX0-383" fmla="*/ 61886 w 8230848"/>
              <a:gd name="connsiteY0-384" fmla="*/ 1563582 h 3044038"/>
              <a:gd name="connsiteX1-385" fmla="*/ 3328575 w 8230848"/>
              <a:gd name="connsiteY1-386" fmla="*/ 1043787 h 3044038"/>
              <a:gd name="connsiteX2-387" fmla="*/ 7004608 w 8230848"/>
              <a:gd name="connsiteY2-388" fmla="*/ 251247 h 3044038"/>
              <a:gd name="connsiteX3-389" fmla="*/ 7930767 w 8230848"/>
              <a:gd name="connsiteY3-390" fmla="*/ 155694 h 3044038"/>
              <a:gd name="connsiteX4-391" fmla="*/ 8230848 w 8230848"/>
              <a:gd name="connsiteY4-392" fmla="*/ 1491008 h 3044038"/>
              <a:gd name="connsiteX5-393" fmla="*/ 0 w 8230848"/>
              <a:gd name="connsiteY5-394" fmla="*/ 3044038 h 3044038"/>
              <a:gd name="connsiteX6-395" fmla="*/ 61886 w 8230848"/>
              <a:gd name="connsiteY6-396" fmla="*/ 1563582 h 3044038"/>
              <a:gd name="connsiteX0-397" fmla="*/ 61886 w 8230848"/>
              <a:gd name="connsiteY0-398" fmla="*/ 1557973 h 3038429"/>
              <a:gd name="connsiteX1-399" fmla="*/ 3328575 w 8230848"/>
              <a:gd name="connsiteY1-400" fmla="*/ 1038178 h 3038429"/>
              <a:gd name="connsiteX2-401" fmla="*/ 7004608 w 8230848"/>
              <a:gd name="connsiteY2-402" fmla="*/ 245638 h 3038429"/>
              <a:gd name="connsiteX3-403" fmla="*/ 7930767 w 8230848"/>
              <a:gd name="connsiteY3-404" fmla="*/ 150085 h 3038429"/>
              <a:gd name="connsiteX4-405" fmla="*/ 8230848 w 8230848"/>
              <a:gd name="connsiteY4-406" fmla="*/ 1485399 h 3038429"/>
              <a:gd name="connsiteX5-407" fmla="*/ 0 w 8230848"/>
              <a:gd name="connsiteY5-408" fmla="*/ 3038429 h 3038429"/>
              <a:gd name="connsiteX6-409" fmla="*/ 61886 w 8230848"/>
              <a:gd name="connsiteY6-410" fmla="*/ 1557973 h 3038429"/>
              <a:gd name="connsiteX0-411" fmla="*/ 61886 w 8230848"/>
              <a:gd name="connsiteY0-412" fmla="*/ 1557973 h 3038429"/>
              <a:gd name="connsiteX1-413" fmla="*/ 3328575 w 8230848"/>
              <a:gd name="connsiteY1-414" fmla="*/ 1038178 h 3038429"/>
              <a:gd name="connsiteX2-415" fmla="*/ 7004608 w 8230848"/>
              <a:gd name="connsiteY2-416" fmla="*/ 245638 h 3038429"/>
              <a:gd name="connsiteX3-417" fmla="*/ 7930767 w 8230848"/>
              <a:gd name="connsiteY3-418" fmla="*/ 150085 h 3038429"/>
              <a:gd name="connsiteX4-419" fmla="*/ 8230848 w 8230848"/>
              <a:gd name="connsiteY4-420" fmla="*/ 1485399 h 3038429"/>
              <a:gd name="connsiteX5-421" fmla="*/ 0 w 8230848"/>
              <a:gd name="connsiteY5-422" fmla="*/ 3038429 h 3038429"/>
              <a:gd name="connsiteX6-423" fmla="*/ 61886 w 8230848"/>
              <a:gd name="connsiteY6-424" fmla="*/ 1557973 h 3038429"/>
              <a:gd name="connsiteX0-425" fmla="*/ 61886 w 8230848"/>
              <a:gd name="connsiteY0-426" fmla="*/ 1565259 h 3045715"/>
              <a:gd name="connsiteX1-427" fmla="*/ 3328575 w 8230848"/>
              <a:gd name="connsiteY1-428" fmla="*/ 1045464 h 3045715"/>
              <a:gd name="connsiteX2-429" fmla="*/ 6992232 w 8230848"/>
              <a:gd name="connsiteY2-430" fmla="*/ 236574 h 3045715"/>
              <a:gd name="connsiteX3-431" fmla="*/ 7930767 w 8230848"/>
              <a:gd name="connsiteY3-432" fmla="*/ 157371 h 3045715"/>
              <a:gd name="connsiteX4-433" fmla="*/ 8230848 w 8230848"/>
              <a:gd name="connsiteY4-434" fmla="*/ 1492685 h 3045715"/>
              <a:gd name="connsiteX5-435" fmla="*/ 0 w 8230848"/>
              <a:gd name="connsiteY5-436" fmla="*/ 3045715 h 3045715"/>
              <a:gd name="connsiteX6-437" fmla="*/ 61886 w 8230848"/>
              <a:gd name="connsiteY6-438" fmla="*/ 1565259 h 3045715"/>
              <a:gd name="connsiteX0-439" fmla="*/ 61886 w 8230848"/>
              <a:gd name="connsiteY0-440" fmla="*/ 1528381 h 3008837"/>
              <a:gd name="connsiteX1-441" fmla="*/ 3328575 w 8230848"/>
              <a:gd name="connsiteY1-442" fmla="*/ 1008586 h 3008837"/>
              <a:gd name="connsiteX2-443" fmla="*/ 6992232 w 8230848"/>
              <a:gd name="connsiteY2-444" fmla="*/ 199696 h 3008837"/>
              <a:gd name="connsiteX3-445" fmla="*/ 7930767 w 8230848"/>
              <a:gd name="connsiteY3-446" fmla="*/ 120493 h 3008837"/>
              <a:gd name="connsiteX4-447" fmla="*/ 8230848 w 8230848"/>
              <a:gd name="connsiteY4-448" fmla="*/ 1455807 h 3008837"/>
              <a:gd name="connsiteX5-449" fmla="*/ 0 w 8230848"/>
              <a:gd name="connsiteY5-450" fmla="*/ 3008837 h 3008837"/>
              <a:gd name="connsiteX6-451" fmla="*/ 61886 w 8230848"/>
              <a:gd name="connsiteY6-452" fmla="*/ 1528381 h 3008837"/>
              <a:gd name="connsiteX0-453" fmla="*/ 61886 w 8230848"/>
              <a:gd name="connsiteY0-454" fmla="*/ 1519365 h 2999821"/>
              <a:gd name="connsiteX1-455" fmla="*/ 3328575 w 8230848"/>
              <a:gd name="connsiteY1-456" fmla="*/ 999570 h 2999821"/>
              <a:gd name="connsiteX2-457" fmla="*/ 6992232 w 8230848"/>
              <a:gd name="connsiteY2-458" fmla="*/ 190680 h 2999821"/>
              <a:gd name="connsiteX3-459" fmla="*/ 7930767 w 8230848"/>
              <a:gd name="connsiteY3-460" fmla="*/ 111477 h 2999821"/>
              <a:gd name="connsiteX4-461" fmla="*/ 8230848 w 8230848"/>
              <a:gd name="connsiteY4-462" fmla="*/ 1446791 h 2999821"/>
              <a:gd name="connsiteX5-463" fmla="*/ 0 w 8230848"/>
              <a:gd name="connsiteY5-464" fmla="*/ 2999821 h 2999821"/>
              <a:gd name="connsiteX6-465" fmla="*/ 61886 w 8230848"/>
              <a:gd name="connsiteY6-466" fmla="*/ 1519365 h 2999821"/>
              <a:gd name="connsiteX0-467" fmla="*/ 61886 w 8230848"/>
              <a:gd name="connsiteY0-468" fmla="*/ 1554484 h 3034940"/>
              <a:gd name="connsiteX1-469" fmla="*/ 3328575 w 8230848"/>
              <a:gd name="connsiteY1-470" fmla="*/ 1034689 h 3034940"/>
              <a:gd name="connsiteX2-471" fmla="*/ 6992232 w 8230848"/>
              <a:gd name="connsiteY2-472" fmla="*/ 225799 h 3034940"/>
              <a:gd name="connsiteX3-473" fmla="*/ 8005031 w 8230848"/>
              <a:gd name="connsiteY3-474" fmla="*/ 97546 h 3034940"/>
              <a:gd name="connsiteX4-475" fmla="*/ 8230848 w 8230848"/>
              <a:gd name="connsiteY4-476" fmla="*/ 1481910 h 3034940"/>
              <a:gd name="connsiteX5-477" fmla="*/ 0 w 8230848"/>
              <a:gd name="connsiteY5-478" fmla="*/ 3034940 h 3034940"/>
              <a:gd name="connsiteX6-479" fmla="*/ 61886 w 8230848"/>
              <a:gd name="connsiteY6-480" fmla="*/ 1554484 h 3034940"/>
              <a:gd name="connsiteX0-481" fmla="*/ 61886 w 8230848"/>
              <a:gd name="connsiteY0-482" fmla="*/ 1554484 h 3034940"/>
              <a:gd name="connsiteX1-483" fmla="*/ 3328575 w 8230848"/>
              <a:gd name="connsiteY1-484" fmla="*/ 1034689 h 3034940"/>
              <a:gd name="connsiteX2-485" fmla="*/ 6992232 w 8230848"/>
              <a:gd name="connsiteY2-486" fmla="*/ 225799 h 3034940"/>
              <a:gd name="connsiteX3-487" fmla="*/ 8005031 w 8230848"/>
              <a:gd name="connsiteY3-488" fmla="*/ 97546 h 3034940"/>
              <a:gd name="connsiteX4-489" fmla="*/ 8230848 w 8230848"/>
              <a:gd name="connsiteY4-490" fmla="*/ 1481910 h 3034940"/>
              <a:gd name="connsiteX5-491" fmla="*/ 0 w 8230848"/>
              <a:gd name="connsiteY5-492" fmla="*/ 3034940 h 3034940"/>
              <a:gd name="connsiteX6-493" fmla="*/ 61886 w 8230848"/>
              <a:gd name="connsiteY6-494" fmla="*/ 1554484 h 3034940"/>
              <a:gd name="connsiteX0-495" fmla="*/ 61886 w 8230848"/>
              <a:gd name="connsiteY0-496" fmla="*/ 1583547 h 3064003"/>
              <a:gd name="connsiteX1-497" fmla="*/ 3328575 w 8230848"/>
              <a:gd name="connsiteY1-498" fmla="*/ 1063752 h 3064003"/>
              <a:gd name="connsiteX2-499" fmla="*/ 6992232 w 8230848"/>
              <a:gd name="connsiteY2-500" fmla="*/ 254862 h 3064003"/>
              <a:gd name="connsiteX3-501" fmla="*/ 8005031 w 8230848"/>
              <a:gd name="connsiteY3-502" fmla="*/ 126609 h 3064003"/>
              <a:gd name="connsiteX4-503" fmla="*/ 8230848 w 8230848"/>
              <a:gd name="connsiteY4-504" fmla="*/ 1510973 h 3064003"/>
              <a:gd name="connsiteX5-505" fmla="*/ 0 w 8230848"/>
              <a:gd name="connsiteY5-506" fmla="*/ 3064003 h 3064003"/>
              <a:gd name="connsiteX6-507" fmla="*/ 61886 w 8230848"/>
              <a:gd name="connsiteY6-508" fmla="*/ 1583547 h 306400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31" y="connsiteY5-332"/>
              </a:cxn>
              <a:cxn ang="0">
                <a:pos x="connsiteX6-381" y="connsiteY6-382"/>
              </a:cxn>
            </a:cxnLst>
            <a:rect l="l" t="t" r="r" b="b"/>
            <a:pathLst>
              <a:path w="8230848" h="3064003">
                <a:moveTo>
                  <a:pt x="61886" y="1583547"/>
                </a:moveTo>
                <a:cubicBezTo>
                  <a:pt x="645529" y="1444536"/>
                  <a:pt x="2019158" y="1298400"/>
                  <a:pt x="3328575" y="1063752"/>
                </a:cubicBezTo>
                <a:cubicBezTo>
                  <a:pt x="4498072" y="839580"/>
                  <a:pt x="6126183" y="419227"/>
                  <a:pt x="6992232" y="254862"/>
                </a:cubicBezTo>
                <a:cubicBezTo>
                  <a:pt x="8081071" y="90495"/>
                  <a:pt x="7961561" y="-150868"/>
                  <a:pt x="8005031" y="126609"/>
                </a:cubicBezTo>
                <a:cubicBezTo>
                  <a:pt x="8278338" y="1423218"/>
                  <a:pt x="8182466" y="1230366"/>
                  <a:pt x="8230848" y="1510973"/>
                </a:cubicBezTo>
                <a:lnTo>
                  <a:pt x="0" y="3064003"/>
                </a:lnTo>
                <a:lnTo>
                  <a:pt x="61886" y="1583547"/>
                </a:lnTo>
                <a:close/>
              </a:path>
            </a:pathLst>
          </a:custGeom>
          <a:solidFill>
            <a:srgbClr val="0C1E2E">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54743" y="5390473"/>
            <a:ext cx="1386113" cy="645160"/>
          </a:xfrm>
          <a:prstGeom prst="rect">
            <a:avLst/>
          </a:prstGeom>
          <a:noFill/>
        </p:spPr>
        <p:txBody>
          <a:bodyPr wrap="square" rtlCol="0">
            <a:spAutoFit/>
          </a:bodyPr>
          <a:lstStyle/>
          <a:p>
            <a:pPr algn="ctr"/>
            <a:r>
              <a:rPr lang="en-US" altLang="zh-CN" sz="3600" b="1" dirty="0" smtClean="0">
                <a:solidFill>
                  <a:schemeClr val="bg1"/>
                </a:solidFill>
              </a:rPr>
              <a:t>Part</a:t>
            </a:r>
            <a:r>
              <a:rPr lang="en-US" altLang="zh-CN" b="1" dirty="0" smtClean="0">
                <a:solidFill>
                  <a:schemeClr val="bg1"/>
                </a:solidFill>
              </a:rPr>
              <a:t>   </a:t>
            </a:r>
            <a:r>
              <a:rPr lang="en-US" altLang="zh-CN" sz="3600" b="1" dirty="0" smtClean="0">
                <a:solidFill>
                  <a:schemeClr val="bg1"/>
                </a:solidFill>
              </a:rPr>
              <a:t>4</a:t>
            </a:r>
            <a:endParaRPr lang="zh-CN" altLang="en-US" sz="3600" b="1" dirty="0">
              <a:solidFill>
                <a:schemeClr val="bg1"/>
              </a:solidFill>
            </a:endParaRPr>
          </a:p>
        </p:txBody>
      </p:sp>
      <p:sp>
        <p:nvSpPr>
          <p:cNvPr id="10" name="文本框 9"/>
          <p:cNvSpPr txBox="1"/>
          <p:nvPr/>
        </p:nvSpPr>
        <p:spPr>
          <a:xfrm>
            <a:off x="1742240" y="3039389"/>
            <a:ext cx="5065486" cy="829945"/>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实验进展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 fill="hold"/>
                                        <p:tgtEl>
                                          <p:spTgt spid="5"/>
                                        </p:tgtEl>
                                        <p:attrNameLst>
                                          <p:attrName>ppt_x</p:attrName>
                                        </p:attrNameLst>
                                      </p:cBhvr>
                                      <p:tavLst>
                                        <p:tav tm="0">
                                          <p:val>
                                            <p:strVal val="#ppt_x"/>
                                          </p:val>
                                        </p:tav>
                                        <p:tav tm="100000">
                                          <p:val>
                                            <p:strVal val="#ppt_x"/>
                                          </p:val>
                                        </p:tav>
                                      </p:tavLst>
                                    </p:anim>
                                    <p:anim calcmode="lin" valueType="num">
                                      <p:cBhvr additive="base">
                                        <p:cTn id="8" dur="2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00" fill="hold"/>
                                        <p:tgtEl>
                                          <p:spTgt spid="9"/>
                                        </p:tgtEl>
                                        <p:attrNameLst>
                                          <p:attrName>ppt_x</p:attrName>
                                        </p:attrNameLst>
                                      </p:cBhvr>
                                      <p:tavLst>
                                        <p:tav tm="0">
                                          <p:val>
                                            <p:strVal val="#ppt_x"/>
                                          </p:val>
                                        </p:tav>
                                        <p:tav tm="100000">
                                          <p:val>
                                            <p:strVal val="#ppt_x"/>
                                          </p:val>
                                        </p:tav>
                                      </p:tavLst>
                                    </p:anim>
                                    <p:anim calcmode="lin" valueType="num">
                                      <p:cBhvr additive="base">
                                        <p:cTn id="12" dur="2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9"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200" fill="hold"/>
                                        <p:tgtEl>
                                          <p:spTgt spid="6"/>
                                        </p:tgtEl>
                                        <p:attrNameLst>
                                          <p:attrName>ppt_x</p:attrName>
                                        </p:attrNameLst>
                                      </p:cBhvr>
                                      <p:tavLst>
                                        <p:tav tm="0">
                                          <p:val>
                                            <p:strVal val="0-#ppt_w/2"/>
                                          </p:val>
                                        </p:tav>
                                        <p:tav tm="100000">
                                          <p:val>
                                            <p:strVal val="#ppt_x"/>
                                          </p:val>
                                        </p:tav>
                                      </p:tavLst>
                                    </p:anim>
                                    <p:anim calcmode="lin" valueType="num">
                                      <p:cBhvr additive="base">
                                        <p:cTn id="17" dur="200" fill="hold"/>
                                        <p:tgtEl>
                                          <p:spTgt spid="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200" fill="hold"/>
                                        <p:tgtEl>
                                          <p:spTgt spid="7"/>
                                        </p:tgtEl>
                                        <p:attrNameLst>
                                          <p:attrName>ppt_x</p:attrName>
                                        </p:attrNameLst>
                                      </p:cBhvr>
                                      <p:tavLst>
                                        <p:tav tm="0">
                                          <p:val>
                                            <p:strVal val="1+#ppt_w/2"/>
                                          </p:val>
                                        </p:tav>
                                        <p:tav tm="100000">
                                          <p:val>
                                            <p:strVal val="#ppt_x"/>
                                          </p:val>
                                        </p:tav>
                                      </p:tavLst>
                                    </p:anim>
                                    <p:anim calcmode="lin" valueType="num">
                                      <p:cBhvr additive="base">
                                        <p:cTn id="22" dur="2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6"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00" fill="hold"/>
                                        <p:tgtEl>
                                          <p:spTgt spid="8"/>
                                        </p:tgtEl>
                                        <p:attrNameLst>
                                          <p:attrName>ppt_x</p:attrName>
                                        </p:attrNameLst>
                                      </p:cBhvr>
                                      <p:tavLst>
                                        <p:tav tm="0">
                                          <p:val>
                                            <p:strVal val="1+#ppt_w/2"/>
                                          </p:val>
                                        </p:tav>
                                        <p:tav tm="100000">
                                          <p:val>
                                            <p:strVal val="#ppt_x"/>
                                          </p:val>
                                        </p:tav>
                                      </p:tavLst>
                                    </p:anim>
                                    <p:anim calcmode="lin" valueType="num">
                                      <p:cBhvr additive="base">
                                        <p:cTn id="27" dur="2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1" y="-2"/>
            <a:ext cx="4485639" cy="885371"/>
            <a:chOff x="1124860" y="-2"/>
            <a:chExt cx="3186586"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267859" y="180973"/>
              <a:ext cx="3043587"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sym typeface="+mn-ea"/>
                </a:rPr>
                <a:t>实验目标</a:t>
              </a:r>
              <a:r>
                <a:rPr lang="zh-CN" altLang="en-US" sz="2000" b="1" dirty="0" smtClean="0">
                  <a:solidFill>
                    <a:schemeClr val="bg1"/>
                  </a:solidFill>
                  <a:latin typeface="微软雅黑" panose="020B0503020204020204" pitchFamily="34" charset="-122"/>
                  <a:ea typeface="微软雅黑" panose="020B0503020204020204" pitchFamily="34" charset="-122"/>
                </a:rPr>
                <a:t> </a:t>
              </a:r>
              <a:endParaRPr lang="zh-CN" altLang="en-US" sz="2000" dirty="0"/>
            </a:p>
          </p:txBody>
        </p:sp>
      </p:grpSp>
      <p:sp>
        <p:nvSpPr>
          <p:cNvPr id="16" name="矩形 15"/>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18110" y="1052195"/>
            <a:ext cx="8780145" cy="2676525"/>
          </a:xfrm>
          <a:prstGeom prst="rect">
            <a:avLst/>
          </a:prstGeom>
          <a:noFill/>
        </p:spPr>
        <p:txBody>
          <a:bodyPr wrap="square" rtlCol="0">
            <a:spAutoFit/>
          </a:bodyPr>
          <a:lstStyle/>
          <a:p>
            <a:r>
              <a:rPr lang="zh-CN" sz="2400" b="1" dirty="0" smtClean="0">
                <a:solidFill>
                  <a:schemeClr val="accent1">
                    <a:lumMod val="50000"/>
                  </a:schemeClr>
                </a:solidFill>
                <a:latin typeface="幼圆" panose="02010509060101010101" pitchFamily="49" charset="-122"/>
                <a:ea typeface="幼圆" panose="02010509060101010101" pitchFamily="49" charset="-122"/>
              </a:rPr>
              <a:t>基于卡尔曼滤波原理，根据其实现一些现实问题的解决，实现开源代码的分析与测试，做出一些更新改进措施，提高程序效率，给出实验结果，对卡尔曼滤波的未来的应用做出展望</a:t>
            </a:r>
            <a:endParaRPr lang="zh-CN" sz="2400" b="1" dirty="0" smtClean="0">
              <a:solidFill>
                <a:schemeClr val="accent1">
                  <a:lumMod val="50000"/>
                </a:schemeClr>
              </a:solidFill>
              <a:latin typeface="幼圆" panose="02010509060101010101" pitchFamily="49" charset="-122"/>
              <a:ea typeface="幼圆" panose="02010509060101010101" pitchFamily="49" charset="-122"/>
            </a:endParaRPr>
          </a:p>
          <a:p>
            <a:r>
              <a:rPr lang="zh-CN" sz="2400" b="1" dirty="0" smtClean="0">
                <a:solidFill>
                  <a:schemeClr val="accent1">
                    <a:lumMod val="50000"/>
                  </a:schemeClr>
                </a:solidFill>
                <a:latin typeface="幼圆" panose="02010509060101010101" pitchFamily="49" charset="-122"/>
                <a:ea typeface="幼圆" panose="02010509060101010101" pitchFamily="49" charset="-122"/>
              </a:rPr>
              <a:t>先收集资料，寻找合适的实用案例，进行开源项目的测试，在实验的过程中探寻卡尔曼滤波的意义与思维。也可以进行一些仿真实验的实现（因为仪器搞不到，可能要借助仿真工具去实现，然后得到一些具体情况的最佳参数）</a:t>
            </a:r>
            <a:endParaRPr lang="zh-CN" sz="2400" b="1" dirty="0" smtClean="0">
              <a:solidFill>
                <a:schemeClr val="accent1">
                  <a:lumMod val="50000"/>
                </a:schemeClr>
              </a:solidFill>
              <a:latin typeface="幼圆" panose="02010509060101010101" pitchFamily="49" charset="-122"/>
              <a:ea typeface="幼圆" panose="02010509060101010101" pitchFamily="49"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3" name="文本框 2"/>
          <p:cNvSpPr txBox="1"/>
          <p:nvPr/>
        </p:nvSpPr>
        <p:spPr>
          <a:xfrm>
            <a:off x="1572260" y="1394460"/>
            <a:ext cx="7644130" cy="922020"/>
          </a:xfrm>
          <a:prstGeom prst="rect">
            <a:avLst/>
          </a:prstGeom>
          <a:noFill/>
        </p:spPr>
        <p:txBody>
          <a:bodyPr wrap="square" rtlCol="0">
            <a:spAutoFit/>
          </a:bodyPr>
          <a:p>
            <a:r>
              <a:rPr lang="zh-CN" altLang="en-US"/>
              <a:t>中期进展：实现了一维的卡尔曼滤波，对动态位置的预测（一维），有加速度的（</a:t>
            </a:r>
            <a:r>
              <a:rPr lang="en-US" altLang="zh-CN"/>
              <a:t>python</a:t>
            </a:r>
            <a:r>
              <a:rPr lang="zh-CN" altLang="en-US"/>
              <a:t>跑的结果）横坐标是时间t，纵坐标是x，</a:t>
            </a:r>
            <a:r>
              <a:rPr lang="en-US" altLang="zh-CN"/>
              <a:t>x=v0*t+0.5*a*t**2</a:t>
            </a:r>
            <a:endParaRPr lang="zh-CN" altLang="en-US"/>
          </a:p>
          <a:p>
            <a:endParaRPr lang="zh-CN" altLang="en-US"/>
          </a:p>
        </p:txBody>
      </p:sp>
      <p:pic>
        <p:nvPicPr>
          <p:cNvPr id="100" name="图片 99"/>
          <p:cNvPicPr/>
          <p:nvPr/>
        </p:nvPicPr>
        <p:blipFill>
          <a:blip r:embed="rId3"/>
          <a:stretch>
            <a:fillRect/>
          </a:stretch>
        </p:blipFill>
        <p:spPr>
          <a:xfrm>
            <a:off x="1259205" y="2107565"/>
            <a:ext cx="5092700" cy="433705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3" name="文本框 2"/>
          <p:cNvSpPr txBox="1"/>
          <p:nvPr/>
        </p:nvSpPr>
        <p:spPr>
          <a:xfrm>
            <a:off x="1572260" y="1394460"/>
            <a:ext cx="7644130" cy="922020"/>
          </a:xfrm>
          <a:prstGeom prst="rect">
            <a:avLst/>
          </a:prstGeom>
          <a:noFill/>
        </p:spPr>
        <p:txBody>
          <a:bodyPr wrap="square" rtlCol="0">
            <a:spAutoFit/>
          </a:bodyPr>
          <a:p>
            <a:r>
              <a:rPr lang="zh-CN" altLang="en-US"/>
              <a:t>过程中还实现了一些二维的位置预测，下图是一个</a:t>
            </a:r>
            <a:r>
              <a:rPr lang="en-US" altLang="zh-CN"/>
              <a:t>xy</a:t>
            </a:r>
            <a:r>
              <a:rPr lang="zh-CN" altLang="en-US"/>
              <a:t>轴的点的位置预测，具体改一下矩阵的维数即可</a:t>
            </a:r>
            <a:endParaRPr lang="zh-CN" altLang="en-US"/>
          </a:p>
          <a:p>
            <a:endParaRPr lang="zh-CN" altLang="en-US"/>
          </a:p>
        </p:txBody>
      </p:sp>
      <p:pic>
        <p:nvPicPr>
          <p:cNvPr id="101" name="图片 100"/>
          <p:cNvPicPr/>
          <p:nvPr/>
        </p:nvPicPr>
        <p:blipFill>
          <a:blip r:embed="rId3"/>
          <a:stretch>
            <a:fillRect/>
          </a:stretch>
        </p:blipFill>
        <p:spPr>
          <a:xfrm>
            <a:off x="1381125" y="2039620"/>
            <a:ext cx="5703570" cy="281749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3" name="文本框 2"/>
          <p:cNvSpPr txBox="1"/>
          <p:nvPr/>
        </p:nvSpPr>
        <p:spPr>
          <a:xfrm>
            <a:off x="835660" y="1394460"/>
            <a:ext cx="8380730" cy="5354320"/>
          </a:xfrm>
          <a:prstGeom prst="rect">
            <a:avLst/>
          </a:prstGeom>
          <a:noFill/>
        </p:spPr>
        <p:txBody>
          <a:bodyPr wrap="square" rtlCol="0">
            <a:spAutoFit/>
          </a:bodyPr>
          <a:p>
            <a:r>
              <a:rPr lang="zh-CN" altLang="en-US"/>
              <a:t>进而实现了基于阈值和卡尔曼滤波的目标追踪，对一个视频阶段的图像阈值处理后，给出了图像的质心，然后跟踪质心的过程</a:t>
            </a:r>
            <a:endParaRPr lang="zh-CN" altLang="en-US"/>
          </a:p>
          <a:p>
            <a:r>
              <a:rPr lang="zh-CN" altLang="en-US"/>
              <a:t>先介绍一下</a:t>
            </a:r>
            <a:r>
              <a:rPr lang="en-US" altLang="zh-CN"/>
              <a:t>HSV</a:t>
            </a:r>
            <a:r>
              <a:rPr lang="zh-CN" altLang="en-US"/>
              <a:t>：</a:t>
            </a:r>
            <a:endParaRPr lang="zh-CN" altLang="en-US"/>
          </a:p>
          <a:p>
            <a:r>
              <a:rPr lang="zh-CN" altLang="en-US"/>
              <a:t>HSV(Hue, Saturation, Value)是根据颜色的直观特性由 A. R. Smith 在 1978 年创建的一种颜色空间, 也称六角锥体模型(Hexcone Model)。</a:t>
            </a:r>
            <a:endParaRPr lang="zh-CN" altLang="en-US"/>
          </a:p>
          <a:p>
            <a:r>
              <a:rPr lang="zh-CN" altLang="en-US"/>
              <a:t>这个模型中颜色的参数分别是色调(H)、饱和度(S)和明度(V)。</a:t>
            </a:r>
            <a:endParaRPr lang="zh-CN" altLang="en-US"/>
          </a:p>
          <a:p>
            <a:r>
              <a:rPr lang="zh-CN" altLang="en-US"/>
              <a:t>用角度度量，取值范围为0°~360°，从红色开始按逆时针方向计算，红色为0°，绿色为120°,蓝色为240°。它们的补色是:黄色为60°，青色为180°,紫色为300°;</a:t>
            </a:r>
            <a:endParaRPr lang="zh-CN" altLang="en-US"/>
          </a:p>
          <a:p>
            <a:r>
              <a:rPr lang="zh-CN" altLang="en-US"/>
              <a:t>饱和度S表示颜色接近光谱色的程度。一种颜色，可以看成是某种光谱色与白色混合的结果。其中光谱色所占的比例愈大，颜色接近光谱色的程度就愈高，颜色的饱和度也就愈高。饱和度高，颜色则深而艳。光谱色的白光成分为0，饱和度达到最高。通常取值范围为0%~100%，值越大，颜色越饱和。</a:t>
            </a:r>
            <a:endParaRPr lang="zh-CN" altLang="en-US"/>
          </a:p>
          <a:p>
            <a:r>
              <a:rPr lang="zh-CN" altLang="en-US"/>
              <a:t>明度表示颜色明亮的程度，对于光源色，明度值与发光体的光亮度有关;对于物体色，此值和物体的透射比或反射比有关。通常取值范围为0%(黑)到100%(白)。</a:t>
            </a:r>
            <a:endParaRPr lang="zh-CN" altLang="en-US"/>
          </a:p>
          <a:p>
            <a:r>
              <a:rPr lang="zh-CN" altLang="en-US"/>
              <a:t>RGB和CMY颜色模型都是面向硬件的，而HSV(Hue Saturation Value)颜色模型是面向用户的。</a:t>
            </a:r>
            <a:endParaRPr lang="zh-CN" altLang="en-US"/>
          </a:p>
          <a:p>
            <a:r>
              <a:rPr lang="zh-CN" altLang="en-US"/>
              <a:t>HSV模型的三维表示从RGB立方体演化而来。设想从RGB沿立方体对角线的白色顶点向黑色顶点观察，就可以看到立方体的六边形外形。六边形边界表示色彩，水平轴表示纯度，明度沿垂直轴测量。</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3" name="文本框 2"/>
          <p:cNvSpPr txBox="1"/>
          <p:nvPr/>
        </p:nvSpPr>
        <p:spPr>
          <a:xfrm>
            <a:off x="914400" y="1016635"/>
            <a:ext cx="8380730" cy="922020"/>
          </a:xfrm>
          <a:prstGeom prst="rect">
            <a:avLst/>
          </a:prstGeom>
          <a:noFill/>
        </p:spPr>
        <p:txBody>
          <a:bodyPr wrap="square" rtlCol="0">
            <a:spAutoFit/>
          </a:bodyPr>
          <a:p>
            <a:r>
              <a:rPr lang="zh-CN" altLang="en-US"/>
              <a:t>通过</a:t>
            </a:r>
            <a:r>
              <a:rPr lang="en-US" altLang="zh-CN"/>
              <a:t>HSV</a:t>
            </a:r>
            <a:r>
              <a:rPr lang="zh-CN" altLang="en-US"/>
              <a:t>方式可以将</a:t>
            </a:r>
            <a:r>
              <a:rPr lang="en-US" altLang="zh-CN"/>
              <a:t>RGB</a:t>
            </a:r>
            <a:r>
              <a:rPr lang="zh-CN" altLang="en-US"/>
              <a:t>图像转化为</a:t>
            </a:r>
            <a:r>
              <a:rPr lang="en-US" altLang="zh-CN"/>
              <a:t>HSV</a:t>
            </a:r>
            <a:r>
              <a:rPr lang="zh-CN" altLang="en-US"/>
              <a:t>的图像，然后更好地进行阈值处理</a:t>
            </a:r>
            <a:endParaRPr lang="zh-CN" altLang="en-US"/>
          </a:p>
          <a:p>
            <a:r>
              <a:rPr lang="zh-CN" altLang="en-US"/>
              <a:t>H:7-21，S:172-255，V:87-255</a:t>
            </a:r>
            <a:endParaRPr lang="zh-CN" altLang="en-US"/>
          </a:p>
          <a:p>
            <a:endParaRPr lang="zh-CN" altLang="en-US"/>
          </a:p>
        </p:txBody>
      </p:sp>
      <p:pic>
        <p:nvPicPr>
          <p:cNvPr id="100" name="图片 99"/>
          <p:cNvPicPr/>
          <p:nvPr/>
        </p:nvPicPr>
        <p:blipFill>
          <a:blip r:embed="rId3"/>
          <a:stretch>
            <a:fillRect/>
          </a:stretch>
        </p:blipFill>
        <p:spPr>
          <a:xfrm>
            <a:off x="1165860" y="1783080"/>
            <a:ext cx="2940050" cy="723900"/>
          </a:xfrm>
          <a:prstGeom prst="rect">
            <a:avLst/>
          </a:prstGeom>
          <a:noFill/>
          <a:ln w="9525">
            <a:noFill/>
          </a:ln>
        </p:spPr>
      </p:pic>
      <p:sp>
        <p:nvSpPr>
          <p:cNvPr id="2" name="文本框 1"/>
          <p:cNvSpPr txBox="1"/>
          <p:nvPr/>
        </p:nvSpPr>
        <p:spPr>
          <a:xfrm>
            <a:off x="1507490" y="2602230"/>
            <a:ext cx="5026660" cy="2584450"/>
          </a:xfrm>
          <a:prstGeom prst="rect">
            <a:avLst/>
          </a:prstGeom>
          <a:noFill/>
        </p:spPr>
        <p:txBody>
          <a:bodyPr wrap="square" rtlCol="0">
            <a:spAutoFit/>
          </a:bodyPr>
          <a:p>
            <a:endParaRPr lang="zh-CN" altLang="en-US"/>
          </a:p>
          <a:p>
            <a:r>
              <a:rPr lang="zh-CN" altLang="en-US"/>
              <a:t>传入一张图片，然后移动那些按钮，让目标全白即可。设定的橘子阈值（针对物体是橘子，因为用橘子是单色调的，更方便定位，）然后再采用质心运算算法找到对应这个橘子的质心，然后就可以对这个点进行卡尔曼跟踪</a:t>
            </a:r>
            <a:endParaRPr lang="zh-CN" altLang="en-US"/>
          </a:p>
          <a:p>
            <a:r>
              <a:rPr lang="zh-CN" altLang="en-US"/>
              <a:t>下面简述一下实验流程的经过</a:t>
            </a:r>
            <a:endParaRPr lang="zh-CN" altLang="en-US"/>
          </a:p>
          <a:p>
            <a:endParaRPr lang="zh-CN" altLang="en-US"/>
          </a:p>
          <a:p>
            <a:endParaRPr lang="zh-CN" altLang="en-US"/>
          </a:p>
        </p:txBody>
      </p:sp>
      <p:sp>
        <p:nvSpPr>
          <p:cNvPr id="9" name="文本框 8"/>
          <p:cNvSpPr txBox="1"/>
          <p:nvPr/>
        </p:nvSpPr>
        <p:spPr>
          <a:xfrm>
            <a:off x="2621915" y="4828540"/>
            <a:ext cx="1980565" cy="368300"/>
          </a:xfrm>
          <a:prstGeom prst="rect">
            <a:avLst/>
          </a:prstGeom>
          <a:noFill/>
        </p:spPr>
        <p:txBody>
          <a:bodyPr wrap="square" rtlCol="0">
            <a:spAutoFit/>
          </a:bodyPr>
          <a:p>
            <a:r>
              <a:rPr lang="zh-CN" altLang="en-US"/>
              <a:t>物体的观测矩阵</a:t>
            </a:r>
            <a:endParaRPr lang="zh-CN" altLang="en-US"/>
          </a:p>
        </p:txBody>
      </p:sp>
      <p:pic>
        <p:nvPicPr>
          <p:cNvPr id="7" name="图片 6"/>
          <p:cNvPicPr/>
          <p:nvPr/>
        </p:nvPicPr>
        <p:blipFill>
          <a:blip r:embed="rId4"/>
          <a:stretch>
            <a:fillRect/>
          </a:stretch>
        </p:blipFill>
        <p:spPr>
          <a:xfrm>
            <a:off x="5137150" y="4121150"/>
            <a:ext cx="2692400" cy="24892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9" name="文本框 8"/>
          <p:cNvSpPr txBox="1"/>
          <p:nvPr/>
        </p:nvSpPr>
        <p:spPr>
          <a:xfrm>
            <a:off x="1228725" y="1275080"/>
            <a:ext cx="1980565" cy="368300"/>
          </a:xfrm>
          <a:prstGeom prst="rect">
            <a:avLst/>
          </a:prstGeom>
          <a:noFill/>
        </p:spPr>
        <p:txBody>
          <a:bodyPr wrap="square" rtlCol="0">
            <a:spAutoFit/>
          </a:bodyPr>
          <a:p>
            <a:r>
              <a:rPr lang="zh-CN" altLang="en-US"/>
              <a:t>初状态矩阵</a:t>
            </a:r>
            <a:endParaRPr lang="zh-CN" altLang="en-US"/>
          </a:p>
        </p:txBody>
      </p:sp>
      <p:pic>
        <p:nvPicPr>
          <p:cNvPr id="101" name="图片 100"/>
          <p:cNvPicPr/>
          <p:nvPr/>
        </p:nvPicPr>
        <p:blipFill>
          <a:blip r:embed="rId3"/>
          <a:stretch>
            <a:fillRect/>
          </a:stretch>
        </p:blipFill>
        <p:spPr>
          <a:xfrm>
            <a:off x="1516380" y="1887220"/>
            <a:ext cx="4699000" cy="459105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47370" y="987652"/>
            <a:ext cx="2235200" cy="1477328"/>
          </a:xfrm>
          <a:prstGeom prst="rect">
            <a:avLst/>
          </a:prstGeom>
          <a:noFill/>
        </p:spPr>
        <p:txBody>
          <a:bodyPr wrap="square" rtlCol="0">
            <a:spAutoFit/>
          </a:bodyPr>
          <a:lstStyle/>
          <a:p>
            <a:r>
              <a:rPr lang="zh-CN" altLang="en-US" sz="5400" dirty="0" smtClean="0">
                <a:latin typeface="华文琥珀" panose="02010800040101010101" pitchFamily="2" charset="-122"/>
                <a:ea typeface="华文琥珀" panose="02010800040101010101" pitchFamily="2" charset="-122"/>
              </a:rPr>
              <a:t> 目录</a:t>
            </a:r>
            <a:endParaRPr lang="en-US" altLang="zh-CN" sz="5400" dirty="0" smtClean="0">
              <a:latin typeface="华文琥珀" panose="02010800040101010101" pitchFamily="2" charset="-122"/>
              <a:ea typeface="华文琥珀" panose="02010800040101010101" pitchFamily="2" charset="-122"/>
            </a:endParaRPr>
          </a:p>
          <a:p>
            <a:r>
              <a:rPr lang="en-US" altLang="zh-CN" sz="3600" dirty="0" smtClean="0">
                <a:solidFill>
                  <a:schemeClr val="accent1">
                    <a:lumMod val="75000"/>
                  </a:schemeClr>
                </a:solidFill>
                <a:latin typeface="Batang" panose="02030600000101010101" pitchFamily="18" charset="-127"/>
                <a:ea typeface="Batang" panose="02030600000101010101" pitchFamily="18" charset="-127"/>
              </a:rPr>
              <a:t>contents</a:t>
            </a:r>
            <a:endParaRPr lang="zh-CN" altLang="en-US" sz="3600" dirty="0">
              <a:solidFill>
                <a:schemeClr val="accent1">
                  <a:lumMod val="75000"/>
                </a:schemeClr>
              </a:solidFill>
              <a:latin typeface="Batang" panose="02030600000101010101" pitchFamily="18" charset="-127"/>
              <a:ea typeface="Batang" panose="02030600000101010101" pitchFamily="18" charset="-127"/>
            </a:endParaRPr>
          </a:p>
        </p:txBody>
      </p:sp>
      <p:pic>
        <p:nvPicPr>
          <p:cNvPr id="6"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977360" y="2637004"/>
            <a:ext cx="4194629" cy="4192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矩形 6"/>
          <p:cNvSpPr/>
          <p:nvPr/>
        </p:nvSpPr>
        <p:spPr>
          <a:xfrm>
            <a:off x="2395096" y="1258275"/>
            <a:ext cx="148009" cy="4968353"/>
          </a:xfrm>
          <a:prstGeom prst="rect">
            <a:avLst/>
          </a:prstGeom>
          <a:solidFill>
            <a:schemeClr val="bg1">
              <a:lumMod val="6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23" name="矩形 22"/>
          <p:cNvSpPr/>
          <p:nvPr/>
        </p:nvSpPr>
        <p:spPr>
          <a:xfrm>
            <a:off x="3080173" y="1595058"/>
            <a:ext cx="628548" cy="63833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4" name="组合 51"/>
          <p:cNvGrpSpPr/>
          <p:nvPr/>
        </p:nvGrpSpPr>
        <p:grpSpPr bwMode="auto">
          <a:xfrm>
            <a:off x="3809107" y="1564904"/>
            <a:ext cx="4075295" cy="670922"/>
            <a:chOff x="6800867" y="3378385"/>
            <a:chExt cx="4857977" cy="1126193"/>
          </a:xfrm>
        </p:grpSpPr>
        <p:sp>
          <p:nvSpPr>
            <p:cNvPr id="25" name="矩形 24"/>
            <p:cNvSpPr/>
            <p:nvPr/>
          </p:nvSpPr>
          <p:spPr>
            <a:xfrm>
              <a:off x="6800867" y="3429000"/>
              <a:ext cx="4857977" cy="10755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50000"/>
                </a:lnSpc>
                <a:spcBef>
                  <a:spcPts val="0"/>
                </a:spcBef>
                <a:spcAft>
                  <a:spcPts val="0"/>
                </a:spcAft>
                <a:defRPr/>
              </a:pP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26" name="矩形 46"/>
            <p:cNvSpPr>
              <a:spLocks noChangeArrowheads="1"/>
            </p:cNvSpPr>
            <p:nvPr/>
          </p:nvSpPr>
          <p:spPr bwMode="auto">
            <a:xfrm>
              <a:off x="6939918" y="3378385"/>
              <a:ext cx="4064412" cy="112211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0"/>
                </a:spcBef>
                <a:buFontTx/>
                <a:buNone/>
              </a:pPr>
              <a:r>
                <a:rPr lang="zh-CN" altLang="en-US" sz="2400" b="1" dirty="0" smtClean="0">
                  <a:solidFill>
                    <a:schemeClr val="bg1"/>
                  </a:solidFill>
                  <a:latin typeface="微软雅黑" panose="020B0503020204020204" pitchFamily="34" charset="-122"/>
                  <a:ea typeface="微软雅黑" panose="020B0503020204020204" pitchFamily="34" charset="-122"/>
                </a:rPr>
                <a:t> 项目</a:t>
              </a:r>
              <a:r>
                <a:rPr lang="zh-CN" altLang="en-US" sz="2400" b="1" dirty="0">
                  <a:solidFill>
                    <a:schemeClr val="bg1"/>
                  </a:solidFill>
                  <a:latin typeface="微软雅黑" panose="020B0503020204020204" pitchFamily="34" charset="-122"/>
                  <a:ea typeface="微软雅黑" panose="020B0503020204020204" pitchFamily="34" charset="-122"/>
                </a:rPr>
                <a:t>背景</a:t>
              </a:r>
              <a:r>
                <a:rPr lang="zh-CN" altLang="en-US" sz="2400" b="1" dirty="0" smtClean="0">
                  <a:solidFill>
                    <a:schemeClr val="bg1"/>
                  </a:solidFill>
                  <a:latin typeface="微软雅黑" panose="020B0503020204020204" pitchFamily="34" charset="-122"/>
                  <a:ea typeface="微软雅黑" panose="020B0503020204020204" pitchFamily="34" charset="-122"/>
                </a:rPr>
                <a:t> </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7" name="TextBox 47"/>
            <p:cNvSpPr txBox="1">
              <a:spLocks noChangeArrowheads="1"/>
            </p:cNvSpPr>
            <p:nvPr/>
          </p:nvSpPr>
          <p:spPr bwMode="auto">
            <a:xfrm>
              <a:off x="6858016" y="3500438"/>
              <a:ext cx="362235" cy="440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2800" b="1" dirty="0" smtClean="0">
                  <a:solidFill>
                    <a:schemeClr val="bg1"/>
                  </a:solidFill>
                </a:rPr>
                <a:t>1</a:t>
              </a:r>
              <a:endParaRPr lang="zh-CN" altLang="en-US" sz="2800" b="1" dirty="0">
                <a:solidFill>
                  <a:schemeClr val="bg1"/>
                </a:solidFill>
              </a:endParaRPr>
            </a:p>
          </p:txBody>
        </p:sp>
      </p:grpSp>
      <p:sp>
        <p:nvSpPr>
          <p:cNvPr id="33" name="矩形 32"/>
          <p:cNvSpPr/>
          <p:nvPr/>
        </p:nvSpPr>
        <p:spPr>
          <a:xfrm>
            <a:off x="3086270" y="3306763"/>
            <a:ext cx="628548" cy="63833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4" name="组合 51"/>
          <p:cNvGrpSpPr/>
          <p:nvPr/>
        </p:nvGrpSpPr>
        <p:grpSpPr bwMode="auto">
          <a:xfrm>
            <a:off x="3815204" y="3276609"/>
            <a:ext cx="4075295" cy="670922"/>
            <a:chOff x="6800867" y="3378385"/>
            <a:chExt cx="4857977" cy="1126193"/>
          </a:xfrm>
        </p:grpSpPr>
        <p:sp>
          <p:nvSpPr>
            <p:cNvPr id="35" name="矩形 34"/>
            <p:cNvSpPr/>
            <p:nvPr/>
          </p:nvSpPr>
          <p:spPr>
            <a:xfrm>
              <a:off x="6800867" y="3429000"/>
              <a:ext cx="4857977" cy="10755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50000"/>
                </a:lnSpc>
                <a:spcBef>
                  <a:spcPts val="0"/>
                </a:spcBef>
                <a:spcAft>
                  <a:spcPts val="0"/>
                </a:spcAft>
                <a:defRPr/>
              </a:pP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36" name="矩形 46"/>
            <p:cNvSpPr>
              <a:spLocks noChangeArrowheads="1"/>
            </p:cNvSpPr>
            <p:nvPr/>
          </p:nvSpPr>
          <p:spPr bwMode="auto">
            <a:xfrm>
              <a:off x="6939918" y="3378385"/>
              <a:ext cx="4064411" cy="108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0"/>
                </a:spcBef>
                <a:buFontTx/>
                <a:buNone/>
              </a:pPr>
              <a:r>
                <a:rPr lang="zh-CN" altLang="en-US" sz="2400" b="1" dirty="0" smtClean="0">
                  <a:solidFill>
                    <a:schemeClr val="bg1"/>
                  </a:solidFill>
                  <a:latin typeface="微软雅黑" panose="020B0503020204020204" pitchFamily="34" charset="-122"/>
                  <a:ea typeface="微软雅黑" panose="020B0503020204020204" pitchFamily="34" charset="-122"/>
                </a:rPr>
                <a:t>  项目简介</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37" name="TextBox 47"/>
            <p:cNvSpPr txBox="1">
              <a:spLocks noChangeArrowheads="1"/>
            </p:cNvSpPr>
            <p:nvPr/>
          </p:nvSpPr>
          <p:spPr bwMode="auto">
            <a:xfrm>
              <a:off x="6858017" y="3500438"/>
              <a:ext cx="309344" cy="878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2800" b="1" dirty="0">
                  <a:solidFill>
                    <a:schemeClr val="bg1"/>
                  </a:solidFill>
                </a:rPr>
                <a:t>3</a:t>
              </a:r>
              <a:endParaRPr lang="zh-CN" altLang="en-US" sz="2800" b="1" dirty="0">
                <a:solidFill>
                  <a:schemeClr val="bg1"/>
                </a:solidFill>
              </a:endParaRPr>
            </a:p>
          </p:txBody>
        </p:sp>
      </p:grpSp>
      <p:sp>
        <p:nvSpPr>
          <p:cNvPr id="38" name="矩形 37"/>
          <p:cNvSpPr/>
          <p:nvPr/>
        </p:nvSpPr>
        <p:spPr>
          <a:xfrm>
            <a:off x="3086270" y="4178177"/>
            <a:ext cx="628548" cy="63833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9" name="组合 51"/>
          <p:cNvGrpSpPr/>
          <p:nvPr/>
        </p:nvGrpSpPr>
        <p:grpSpPr bwMode="auto">
          <a:xfrm>
            <a:off x="3807930" y="4146808"/>
            <a:ext cx="4075295" cy="670922"/>
            <a:chOff x="6800867" y="3378385"/>
            <a:chExt cx="4857977" cy="1126193"/>
          </a:xfrm>
        </p:grpSpPr>
        <p:sp>
          <p:nvSpPr>
            <p:cNvPr id="40" name="矩形 39"/>
            <p:cNvSpPr/>
            <p:nvPr/>
          </p:nvSpPr>
          <p:spPr>
            <a:xfrm>
              <a:off x="6800867" y="3429000"/>
              <a:ext cx="4857977" cy="10755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50000"/>
                </a:lnSpc>
                <a:spcBef>
                  <a:spcPts val="0"/>
                </a:spcBef>
                <a:spcAft>
                  <a:spcPts val="0"/>
                </a:spcAft>
                <a:defRPr/>
              </a:pP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41" name="矩形 46"/>
            <p:cNvSpPr>
              <a:spLocks noChangeArrowheads="1"/>
            </p:cNvSpPr>
            <p:nvPr/>
          </p:nvSpPr>
          <p:spPr bwMode="auto">
            <a:xfrm>
              <a:off x="6939918" y="3378385"/>
              <a:ext cx="4064411" cy="108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0"/>
                </a:spcBef>
                <a:buFontTx/>
                <a:buNone/>
              </a:pPr>
              <a:r>
                <a:rPr lang="zh-CN" altLang="en-US" sz="2400" b="1" dirty="0" smtClean="0">
                  <a:solidFill>
                    <a:schemeClr val="bg1"/>
                  </a:solidFill>
                  <a:latin typeface="微软雅黑" panose="020B0503020204020204" pitchFamily="34" charset="-122"/>
                  <a:ea typeface="微软雅黑" panose="020B0503020204020204" pitchFamily="34" charset="-122"/>
                </a:rPr>
                <a:t>  实验进展</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42" name="TextBox 47"/>
            <p:cNvSpPr txBox="1">
              <a:spLocks noChangeArrowheads="1"/>
            </p:cNvSpPr>
            <p:nvPr/>
          </p:nvSpPr>
          <p:spPr bwMode="auto">
            <a:xfrm>
              <a:off x="6858017" y="3500438"/>
              <a:ext cx="437971" cy="878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2800" b="1" dirty="0">
                  <a:solidFill>
                    <a:schemeClr val="bg1"/>
                  </a:solidFill>
                </a:rPr>
                <a:t>4</a:t>
              </a:r>
              <a:endParaRPr lang="zh-CN" altLang="en-US" sz="2800" b="1" dirty="0">
                <a:solidFill>
                  <a:schemeClr val="bg1"/>
                </a:solidFill>
              </a:endParaRPr>
            </a:p>
          </p:txBody>
        </p:sp>
      </p:grpSp>
      <p:sp>
        <p:nvSpPr>
          <p:cNvPr id="48" name="矩形 47"/>
          <p:cNvSpPr/>
          <p:nvPr/>
        </p:nvSpPr>
        <p:spPr>
          <a:xfrm>
            <a:off x="3080173" y="2456758"/>
            <a:ext cx="628548" cy="63833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9" name="组合 51"/>
          <p:cNvGrpSpPr/>
          <p:nvPr/>
        </p:nvGrpSpPr>
        <p:grpSpPr bwMode="auto">
          <a:xfrm>
            <a:off x="3809107" y="2426604"/>
            <a:ext cx="4075295" cy="670922"/>
            <a:chOff x="6800867" y="3378385"/>
            <a:chExt cx="4857977" cy="1126193"/>
          </a:xfrm>
        </p:grpSpPr>
        <p:sp>
          <p:nvSpPr>
            <p:cNvPr id="50" name="矩形 49"/>
            <p:cNvSpPr/>
            <p:nvPr/>
          </p:nvSpPr>
          <p:spPr>
            <a:xfrm>
              <a:off x="6800867" y="3429000"/>
              <a:ext cx="4857977" cy="10755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50000"/>
                </a:lnSpc>
                <a:spcBef>
                  <a:spcPts val="0"/>
                </a:spcBef>
                <a:spcAft>
                  <a:spcPts val="0"/>
                </a:spcAft>
                <a:defRPr/>
              </a:pP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51" name="矩形 46"/>
            <p:cNvSpPr>
              <a:spLocks noChangeArrowheads="1"/>
            </p:cNvSpPr>
            <p:nvPr/>
          </p:nvSpPr>
          <p:spPr bwMode="auto">
            <a:xfrm>
              <a:off x="6939918" y="3378385"/>
              <a:ext cx="4064411" cy="108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spcBef>
                  <a:spcPct val="0"/>
                </a:spcBef>
                <a:buFontTx/>
                <a:buNone/>
              </a:pPr>
              <a:r>
                <a:rPr lang="zh-CN" altLang="en-US" sz="2400" b="1" dirty="0" smtClean="0">
                  <a:solidFill>
                    <a:schemeClr val="bg1"/>
                  </a:solidFill>
                  <a:latin typeface="微软雅黑" panose="020B0503020204020204" pitchFamily="34" charset="-122"/>
                  <a:ea typeface="微软雅黑" panose="020B0503020204020204" pitchFamily="34" charset="-122"/>
                </a:rPr>
                <a:t> 发展历史 </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52" name="TextBox 47"/>
            <p:cNvSpPr txBox="1">
              <a:spLocks noChangeArrowheads="1"/>
            </p:cNvSpPr>
            <p:nvPr/>
          </p:nvSpPr>
          <p:spPr bwMode="auto">
            <a:xfrm>
              <a:off x="6858017" y="3500438"/>
              <a:ext cx="437971" cy="878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en-US" altLang="zh-CN" sz="2800" b="1" dirty="0">
                  <a:solidFill>
                    <a:schemeClr val="bg1"/>
                  </a:solidFill>
                </a:rPr>
                <a:t>2</a:t>
              </a:r>
              <a:endParaRPr lang="zh-CN" altLang="en-US" sz="2800" b="1" dirty="0">
                <a:solidFill>
                  <a:schemeClr val="bg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100"/>
                                        <p:tgtEl>
                                          <p:spTgt spid="23"/>
                                        </p:tgtEl>
                                      </p:cBhvr>
                                    </p:animEffect>
                                  </p:childTnLst>
                                </p:cTn>
                              </p:par>
                              <p:par>
                                <p:cTn id="8" presetID="22" presetClass="entr" presetSubtype="8"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100"/>
                                        <p:tgtEl>
                                          <p:spTgt spid="24"/>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wipe(left)">
                                      <p:cBhvr>
                                        <p:cTn id="14" dur="100"/>
                                        <p:tgtEl>
                                          <p:spTgt spid="48"/>
                                        </p:tgtEl>
                                      </p:cBhvr>
                                    </p:animEffect>
                                  </p:childTnLst>
                                </p:cTn>
                              </p:par>
                              <p:par>
                                <p:cTn id="15" presetID="22" presetClass="entr" presetSubtype="8"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ipe(left)">
                                      <p:cBhvr>
                                        <p:cTn id="17" dur="100"/>
                                        <p:tgtEl>
                                          <p:spTgt spid="49"/>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100"/>
                                        <p:tgtEl>
                                          <p:spTgt spid="33"/>
                                        </p:tgtEl>
                                      </p:cBhvr>
                                    </p:animEffect>
                                  </p:childTnLst>
                                </p:cTn>
                              </p:par>
                              <p:par>
                                <p:cTn id="22" presetID="22" presetClass="entr" presetSubtype="8" fill="hold"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wipe(left)">
                                      <p:cBhvr>
                                        <p:cTn id="24" dur="100"/>
                                        <p:tgtEl>
                                          <p:spTgt spid="34"/>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wipe(left)">
                                      <p:cBhvr>
                                        <p:cTn id="28" dur="100"/>
                                        <p:tgtEl>
                                          <p:spTgt spid="38"/>
                                        </p:tgtEl>
                                      </p:cBhvr>
                                    </p:animEffect>
                                  </p:childTnLst>
                                </p:cTn>
                              </p:par>
                              <p:par>
                                <p:cTn id="29" presetID="22" presetClass="entr" presetSubtype="8"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ipe(left)">
                                      <p:cBhvr>
                                        <p:cTn id="31" dur="1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bldLvl="0" animBg="1"/>
      <p:bldP spid="33" grpId="0" bldLvl="0" animBg="1"/>
      <p:bldP spid="38" grpId="0" bldLvl="0" animBg="1"/>
      <p:bldP spid="48"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9" name="文本框 8"/>
          <p:cNvSpPr txBox="1"/>
          <p:nvPr/>
        </p:nvSpPr>
        <p:spPr>
          <a:xfrm>
            <a:off x="1228725" y="1275080"/>
            <a:ext cx="1980565" cy="368300"/>
          </a:xfrm>
          <a:prstGeom prst="rect">
            <a:avLst/>
          </a:prstGeom>
          <a:noFill/>
        </p:spPr>
        <p:txBody>
          <a:bodyPr wrap="square" rtlCol="0">
            <a:spAutoFit/>
          </a:bodyPr>
          <a:p>
            <a:r>
              <a:rPr lang="zh-CN" altLang="en-US"/>
              <a:t>目标阈值的参数</a:t>
            </a:r>
            <a:endParaRPr lang="zh-CN" altLang="en-US"/>
          </a:p>
        </p:txBody>
      </p:sp>
      <p:pic>
        <p:nvPicPr>
          <p:cNvPr id="2" name="图片 1"/>
          <p:cNvPicPr>
            <a:picLocks noChangeAspect="1"/>
          </p:cNvPicPr>
          <p:nvPr/>
        </p:nvPicPr>
        <p:blipFill>
          <a:blip r:embed="rId3"/>
          <a:stretch>
            <a:fillRect/>
          </a:stretch>
        </p:blipFill>
        <p:spPr>
          <a:xfrm>
            <a:off x="702310" y="1643380"/>
            <a:ext cx="7082790" cy="48831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2" name="文本框 1"/>
          <p:cNvSpPr txBox="1"/>
          <p:nvPr/>
        </p:nvSpPr>
        <p:spPr>
          <a:xfrm>
            <a:off x="1507490" y="2602230"/>
            <a:ext cx="5026660" cy="645160"/>
          </a:xfrm>
          <a:prstGeom prst="rect">
            <a:avLst/>
          </a:prstGeom>
          <a:noFill/>
        </p:spPr>
        <p:txBody>
          <a:bodyPr wrap="square" rtlCol="0">
            <a:spAutoFit/>
          </a:bodyPr>
          <a:p>
            <a:endParaRPr lang="zh-CN" altLang="en-US"/>
          </a:p>
          <a:p>
            <a:endParaRPr lang="zh-CN" altLang="en-US"/>
          </a:p>
        </p:txBody>
      </p:sp>
      <p:pic>
        <p:nvPicPr>
          <p:cNvPr id="7" name="图片 6"/>
          <p:cNvPicPr>
            <a:picLocks noChangeAspect="1"/>
          </p:cNvPicPr>
          <p:nvPr/>
        </p:nvPicPr>
        <p:blipFill>
          <a:blip r:embed="rId3"/>
          <a:stretch>
            <a:fillRect/>
          </a:stretch>
        </p:blipFill>
        <p:spPr>
          <a:xfrm>
            <a:off x="1279525" y="1857375"/>
            <a:ext cx="3061970" cy="4616450"/>
          </a:xfrm>
          <a:prstGeom prst="rect">
            <a:avLst/>
          </a:prstGeom>
        </p:spPr>
      </p:pic>
      <p:sp>
        <p:nvSpPr>
          <p:cNvPr id="8" name="文本框 7"/>
          <p:cNvSpPr txBox="1"/>
          <p:nvPr/>
        </p:nvSpPr>
        <p:spPr>
          <a:xfrm>
            <a:off x="1522730" y="1139190"/>
            <a:ext cx="5683250" cy="368300"/>
          </a:xfrm>
          <a:prstGeom prst="rect">
            <a:avLst/>
          </a:prstGeom>
          <a:noFill/>
        </p:spPr>
        <p:txBody>
          <a:bodyPr wrap="square" rtlCol="0">
            <a:spAutoFit/>
          </a:bodyPr>
          <a:p>
            <a:r>
              <a:rPr lang="zh-CN" altLang="en-US"/>
              <a:t>这些事卡尔曼的一些简单的概念，不再赘述了</a:t>
            </a:r>
            <a:endParaRPr lang="zh-CN" altLang="en-US"/>
          </a:p>
        </p:txBody>
      </p:sp>
      <p:pic>
        <p:nvPicPr>
          <p:cNvPr id="9" name="图片 8"/>
          <p:cNvPicPr>
            <a:picLocks noChangeAspect="1"/>
          </p:cNvPicPr>
          <p:nvPr/>
        </p:nvPicPr>
        <p:blipFill>
          <a:blip r:embed="rId4"/>
          <a:stretch>
            <a:fillRect/>
          </a:stretch>
        </p:blipFill>
        <p:spPr>
          <a:xfrm>
            <a:off x="5035550" y="2002790"/>
            <a:ext cx="3641725" cy="40970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2" name="文本框 1"/>
          <p:cNvSpPr txBox="1"/>
          <p:nvPr/>
        </p:nvSpPr>
        <p:spPr>
          <a:xfrm>
            <a:off x="1507490" y="2602230"/>
            <a:ext cx="5026660" cy="645160"/>
          </a:xfrm>
          <a:prstGeom prst="rect">
            <a:avLst/>
          </a:prstGeom>
          <a:noFill/>
        </p:spPr>
        <p:txBody>
          <a:bodyPr wrap="square" rtlCol="0">
            <a:spAutoFit/>
          </a:bodyPr>
          <a:p>
            <a:endParaRPr lang="zh-CN" altLang="en-US"/>
          </a:p>
          <a:p>
            <a:endParaRPr lang="zh-CN" altLang="en-US"/>
          </a:p>
        </p:txBody>
      </p:sp>
      <p:pic>
        <p:nvPicPr>
          <p:cNvPr id="3" name="图片 2"/>
          <p:cNvPicPr>
            <a:picLocks noChangeAspect="1"/>
          </p:cNvPicPr>
          <p:nvPr/>
        </p:nvPicPr>
        <p:blipFill>
          <a:blip r:embed="rId3"/>
          <a:stretch>
            <a:fillRect/>
          </a:stretch>
        </p:blipFill>
        <p:spPr>
          <a:xfrm>
            <a:off x="1415415" y="1139190"/>
            <a:ext cx="6985000" cy="4495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2" name="文本框 1"/>
          <p:cNvSpPr txBox="1"/>
          <p:nvPr/>
        </p:nvSpPr>
        <p:spPr>
          <a:xfrm>
            <a:off x="1507490" y="2602230"/>
            <a:ext cx="5026660" cy="645160"/>
          </a:xfrm>
          <a:prstGeom prst="rect">
            <a:avLst/>
          </a:prstGeom>
          <a:noFill/>
        </p:spPr>
        <p:txBody>
          <a:bodyPr wrap="square" rtlCol="0">
            <a:spAutoFit/>
          </a:bodyPr>
          <a:p>
            <a:endParaRPr lang="zh-CN" altLang="en-US"/>
          </a:p>
          <a:p>
            <a:endParaRPr lang="zh-CN" altLang="en-US"/>
          </a:p>
        </p:txBody>
      </p:sp>
      <p:pic>
        <p:nvPicPr>
          <p:cNvPr id="7" name="图片 6"/>
          <p:cNvPicPr>
            <a:picLocks noChangeAspect="1"/>
          </p:cNvPicPr>
          <p:nvPr/>
        </p:nvPicPr>
        <p:blipFill>
          <a:blip r:embed="rId3"/>
          <a:stretch>
            <a:fillRect/>
          </a:stretch>
        </p:blipFill>
        <p:spPr>
          <a:xfrm>
            <a:off x="84455" y="883920"/>
            <a:ext cx="7503795" cy="2660650"/>
          </a:xfrm>
          <a:prstGeom prst="rect">
            <a:avLst/>
          </a:prstGeom>
        </p:spPr>
      </p:pic>
      <p:sp>
        <p:nvSpPr>
          <p:cNvPr id="8" name="文本框 7"/>
          <p:cNvSpPr txBox="1"/>
          <p:nvPr/>
        </p:nvSpPr>
        <p:spPr>
          <a:xfrm>
            <a:off x="914400" y="3568065"/>
            <a:ext cx="5375275" cy="922020"/>
          </a:xfrm>
          <a:prstGeom prst="rect">
            <a:avLst/>
          </a:prstGeom>
          <a:noFill/>
        </p:spPr>
        <p:txBody>
          <a:bodyPr wrap="square" rtlCol="0">
            <a:spAutoFit/>
          </a:bodyPr>
          <a:p>
            <a:r>
              <a:rPr lang="zh-CN" altLang="en-US"/>
              <a:t>以上为</a:t>
            </a:r>
            <a:r>
              <a:rPr lang="en-US" altLang="zh-CN"/>
              <a:t>HSV</a:t>
            </a:r>
            <a:r>
              <a:rPr lang="zh-CN" altLang="en-US"/>
              <a:t>的阈值表</a:t>
            </a:r>
            <a:endParaRPr lang="zh-CN" altLang="en-US"/>
          </a:p>
          <a:p>
            <a:r>
              <a:rPr lang="zh-CN" altLang="en-US"/>
              <a:t>我们实现了对一个物体进行卡尔曼跟踪</a:t>
            </a:r>
            <a:endParaRPr lang="zh-CN" altLang="en-US"/>
          </a:p>
          <a:p>
            <a:r>
              <a:rPr lang="zh-CN" altLang="en-US"/>
              <a:t>如下</a:t>
            </a:r>
            <a:endParaRPr lang="zh-CN" altLang="en-US"/>
          </a:p>
        </p:txBody>
      </p:sp>
      <p:pic>
        <p:nvPicPr>
          <p:cNvPr id="9" name="result">
            <a:hlinkClick r:id="" action="ppaction://media"/>
          </p:cNvPr>
          <p:cNvPicPr/>
          <p:nvPr>
            <a:videoFile r:link="rId4"/>
            <p:extLst>
              <p:ext uri="{DAA4B4D4-6D71-4841-9C94-3DE7FCFB9230}">
                <p14:media xmlns:p14="http://schemas.microsoft.com/office/powerpoint/2010/main" r:embed="rId5"/>
              </p:ext>
            </p:extLst>
            <p:custDataLst>
              <p:tags r:id="rId6"/>
            </p:custDataLst>
          </p:nvPr>
        </p:nvPicPr>
        <p:blipFill>
          <a:blip r:embed="rId7"/>
          <a:stretch>
            <a:fillRect/>
          </a:stretch>
        </p:blipFill>
        <p:spPr>
          <a:xfrm>
            <a:off x="1833245" y="4250055"/>
            <a:ext cx="6753225" cy="27476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7" fill="hold" display="1">
                  <p:stCondLst>
                    <p:cond delay="indefinite"/>
                  </p:stCondLst>
                </p:cTn>
                <p:tgtEl>
                  <p:spTgt spid="9"/>
                </p:tgtEl>
              </p:cMediaNode>
            </p:video>
            <p:seq concurrent="1" nextAc="seek">
              <p:cTn id="18" restart="whenNotActive" fill="hold" evtFilter="cancelBubble" nodeType="interactiveSeq">
                <p:stCondLst>
                  <p:cond evt="onClick" delay="0">
                    <p:tgtEl>
                      <p:spTgt spid="9"/>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additive="base">
                                        <p:cTn id="22" dur="1" fill="hold"/>
                                        <p:tgtEl>
                                          <p:spTgt spid="9"/>
                                        </p:tgtEl>
                                      </p:cBhvr>
                                    </p:cmd>
                                  </p:childTnLst>
                                </p:cTn>
                              </p:par>
                            </p:childTnLst>
                          </p:cTn>
                        </p:par>
                      </p:childTnLst>
                    </p:cTn>
                  </p:par>
                </p:childTnLst>
              </p:cTn>
              <p:nextCondLst>
                <p:cond evt="onClick" delay="0">
                  <p:tgtEl>
                    <p:spTgt spid="9"/>
                  </p:tgtEl>
                </p:cond>
              </p:nextCondLst>
            </p:seq>
          </p:childTnLst>
        </p:cTn>
      </p:par>
    </p:tnLst>
    <p:bldLst>
      <p:bldP spid="62"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2" name="文本框 1"/>
          <p:cNvSpPr txBox="1"/>
          <p:nvPr/>
        </p:nvSpPr>
        <p:spPr>
          <a:xfrm>
            <a:off x="1507490" y="2602230"/>
            <a:ext cx="5026660" cy="645160"/>
          </a:xfrm>
          <a:prstGeom prst="rect">
            <a:avLst/>
          </a:prstGeom>
          <a:noFill/>
        </p:spPr>
        <p:txBody>
          <a:bodyPr wrap="square" rtlCol="0">
            <a:spAutoFit/>
          </a:bodyPr>
          <a:p>
            <a:endParaRPr lang="zh-CN" altLang="en-US"/>
          </a:p>
          <a:p>
            <a:endParaRPr lang="zh-CN" altLang="en-US"/>
          </a:p>
        </p:txBody>
      </p:sp>
      <p:sp>
        <p:nvSpPr>
          <p:cNvPr id="8" name="文本框 7"/>
          <p:cNvSpPr txBox="1"/>
          <p:nvPr/>
        </p:nvSpPr>
        <p:spPr>
          <a:xfrm>
            <a:off x="1158875" y="1089660"/>
            <a:ext cx="5375275" cy="3138170"/>
          </a:xfrm>
          <a:prstGeom prst="rect">
            <a:avLst/>
          </a:prstGeom>
          <a:noFill/>
        </p:spPr>
        <p:txBody>
          <a:bodyPr wrap="square" rtlCol="0">
            <a:spAutoFit/>
          </a:bodyPr>
          <a:p>
            <a:r>
              <a:rPr lang="zh-CN" altLang="en-US"/>
              <a:t>具体的代码这里就不展示了，太多了</a:t>
            </a:r>
            <a:endParaRPr lang="zh-CN" altLang="en-US"/>
          </a:p>
          <a:p>
            <a:r>
              <a:rPr lang="zh-CN" altLang="en-US"/>
              <a:t>简单解释一下，橘子是图像中我们想要跟踪的目标，（因为暂时实现不了一个五颜六色的物体的识别，就用了单色调的物体当做目标）于是橘子就是整个图像中的目标，然后对这个整个图进行阈值化处理，然后识别出橘子，然后通过质心算法找到质心，再去跟踪这个质心，外框黄色的就是橘子的阈值边界，黑色的点是那个橘子的质心</a:t>
            </a:r>
            <a:endParaRPr lang="zh-CN" altLang="en-US"/>
          </a:p>
          <a:p>
            <a:r>
              <a:rPr lang="zh-CN" altLang="en-US"/>
              <a:t>然后红色的点是预测的中心，下面是位置的轨迹图（质心的）</a:t>
            </a:r>
            <a:endParaRPr lang="zh-CN" altLang="en-US"/>
          </a:p>
          <a:p>
            <a:endParaRPr lang="zh-CN" altLang="en-US"/>
          </a:p>
        </p:txBody>
      </p:sp>
      <p:pic>
        <p:nvPicPr>
          <p:cNvPr id="102" name="图片 101"/>
          <p:cNvPicPr/>
          <p:nvPr/>
        </p:nvPicPr>
        <p:blipFill>
          <a:blip r:embed="rId3"/>
          <a:stretch>
            <a:fillRect/>
          </a:stretch>
        </p:blipFill>
        <p:spPr>
          <a:xfrm>
            <a:off x="1040130" y="4045585"/>
            <a:ext cx="6892925" cy="281241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下箭头 61"/>
          <p:cNvSpPr/>
          <p:nvPr/>
        </p:nvSpPr>
        <p:spPr>
          <a:xfrm>
            <a:off x="565971" y="883924"/>
            <a:ext cx="599856" cy="5361610"/>
          </a:xfrm>
          <a:prstGeom prst="down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7" name="组合 85"/>
          <p:cNvGrpSpPr/>
          <p:nvPr/>
        </p:nvGrpSpPr>
        <p:grpSpPr bwMode="auto">
          <a:xfrm>
            <a:off x="835025" y="3568238"/>
            <a:ext cx="8145145" cy="3165738"/>
            <a:chOff x="1507161" y="-81098"/>
            <a:chExt cx="4910231" cy="5888690"/>
          </a:xfrm>
        </p:grpSpPr>
        <p:grpSp>
          <p:nvGrpSpPr>
            <p:cNvPr id="78" name="组合 36"/>
            <p:cNvGrpSpPr/>
            <p:nvPr/>
          </p:nvGrpSpPr>
          <p:grpSpPr bwMode="auto">
            <a:xfrm>
              <a:off x="1507161" y="2974303"/>
              <a:ext cx="4910231" cy="2833289"/>
              <a:chOff x="1605985" y="2093699"/>
              <a:chExt cx="4910231" cy="2833289"/>
            </a:xfrm>
          </p:grpSpPr>
          <p:cxnSp>
            <p:nvCxnSpPr>
              <p:cNvPr id="80" name="直接连接符 79"/>
              <p:cNvCxnSpPr/>
              <p:nvPr/>
            </p:nvCxnSpPr>
            <p:spPr>
              <a:xfrm>
                <a:off x="1621860" y="2093699"/>
                <a:ext cx="0" cy="2808771"/>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V="1">
                <a:off x="1605985" y="4905193"/>
                <a:ext cx="4910231" cy="21795"/>
              </a:xfrm>
              <a:prstGeom prst="line">
                <a:avLst/>
              </a:prstGeom>
              <a:ln w="25400">
                <a:solidFill>
                  <a:srgbClr val="7FBA00"/>
                </a:solidFill>
                <a:prstDash val="dash"/>
              </a:ln>
            </p:spPr>
            <p:style>
              <a:lnRef idx="1">
                <a:schemeClr val="accent1"/>
              </a:lnRef>
              <a:fillRef idx="0">
                <a:schemeClr val="accent1"/>
              </a:fillRef>
              <a:effectRef idx="0">
                <a:schemeClr val="accent1"/>
              </a:effectRef>
              <a:fontRef idx="minor">
                <a:schemeClr val="tx1"/>
              </a:fontRef>
            </p:style>
          </p:cxnSp>
        </p:grpSp>
        <p:sp>
          <p:nvSpPr>
            <p:cNvPr id="79" name="TextBox 43"/>
            <p:cNvSpPr txBox="1">
              <a:spLocks noChangeArrowheads="1"/>
            </p:cNvSpPr>
            <p:nvPr/>
          </p:nvSpPr>
          <p:spPr bwMode="auto">
            <a:xfrm>
              <a:off x="1630729" y="-81098"/>
              <a:ext cx="4750939" cy="1028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just" eaLnBrk="1" hangingPunct="1">
                <a:lnSpc>
                  <a:spcPct val="150000"/>
                </a:lnSpc>
                <a:spcBef>
                  <a:spcPct val="0"/>
                </a:spcBef>
                <a:buFontTx/>
                <a:buNone/>
              </a:pPr>
              <a:endParaRPr lang="zh-CN" altLang="en-US" sz="2000" b="1" dirty="0">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1419860" y="1186815"/>
            <a:ext cx="7283450" cy="1476375"/>
          </a:xfrm>
          <a:prstGeom prst="rect">
            <a:avLst/>
          </a:prstGeom>
          <a:noFill/>
        </p:spPr>
        <p:txBody>
          <a:bodyPr wrap="square" rtlCol="0">
            <a:spAutoFit/>
          </a:bodyPr>
          <a:p>
            <a:r>
              <a:rPr lang="zh-CN" altLang="en-US"/>
              <a:t>最后预想给一个任意一个物体进行跟踪和缺失片段的补充，</a:t>
            </a:r>
            <a:r>
              <a:rPr lang="zh-CN" altLang="en-US">
                <a:sym typeface="+mn-ea"/>
              </a:rPr>
              <a:t>后续期望给出一个更加完备的预测未来的运动系统，比如说去公寓楼下拍摄一段视频，针对一些物体的运动，去给出未来的预测，然后也可以做到给出初状态，和后面的状态，去补充中间的最佳可能性状态</a:t>
            </a:r>
            <a:endParaRPr lang="zh-CN" altLang="en-US"/>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up)">
                                      <p:cBhvr>
                                        <p:cTn id="7" dur="500"/>
                                        <p:tgtEl>
                                          <p:spTgt spid="62"/>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77"/>
                                        </p:tgtEl>
                                      </p:cBhvr>
                                    </p:animEffect>
                                    <p:set>
                                      <p:cBhvr>
                                        <p:cTn id="16" dur="1" fill="hold">
                                          <p:stCondLst>
                                            <p:cond delay="499"/>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9" name="TextBox 4"/>
          <p:cNvSpPr txBox="1">
            <a:spLocks noChangeArrowheads="1"/>
          </p:cNvSpPr>
          <p:nvPr/>
        </p:nvSpPr>
        <p:spPr bwMode="auto">
          <a:xfrm>
            <a:off x="1257300" y="2714625"/>
            <a:ext cx="28860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4800" dirty="0">
                <a:solidFill>
                  <a:schemeClr val="accent1">
                    <a:lumMod val="75000"/>
                  </a:schemeClr>
                </a:solidFill>
                <a:ea typeface="隶书" panose="02010509060101010101" pitchFamily="49" charset="-122"/>
              </a:rPr>
              <a:t>Thanks</a:t>
            </a:r>
            <a:r>
              <a:rPr lang="zh-CN" altLang="en-US" sz="4800" dirty="0">
                <a:solidFill>
                  <a:schemeClr val="accent1">
                    <a:lumMod val="75000"/>
                  </a:schemeClr>
                </a:solidFill>
                <a:ea typeface="隶书" panose="02010509060101010101" pitchFamily="49" charset="-122"/>
              </a:rPr>
              <a:t>！</a:t>
            </a:r>
            <a:endParaRPr lang="zh-CN" altLang="en-US" sz="4800" dirty="0">
              <a:solidFill>
                <a:schemeClr val="accent1">
                  <a:lumMod val="75000"/>
                </a:schemeClr>
              </a:solidFill>
              <a:ea typeface="隶书" panose="02010509060101010101" pitchFamily="49" charset="-122"/>
            </a:endParaRPr>
          </a:p>
        </p:txBody>
      </p:sp>
      <p:grpSp>
        <p:nvGrpSpPr>
          <p:cNvPr id="12" name="组合 7"/>
          <p:cNvGrpSpPr/>
          <p:nvPr/>
        </p:nvGrpSpPr>
        <p:grpSpPr bwMode="auto">
          <a:xfrm>
            <a:off x="539750" y="2947988"/>
            <a:ext cx="8208963" cy="923925"/>
            <a:chOff x="2077194" y="2161394"/>
            <a:chExt cx="4968552" cy="1012424"/>
          </a:xfrm>
          <a:solidFill>
            <a:schemeClr val="accent5">
              <a:lumMod val="75000"/>
            </a:schemeClr>
          </a:solidFill>
        </p:grpSpPr>
        <p:sp>
          <p:nvSpPr>
            <p:cNvPr id="13" name="矩形 12"/>
            <p:cNvSpPr/>
            <p:nvPr/>
          </p:nvSpPr>
          <p:spPr>
            <a:xfrm>
              <a:off x="4474513" y="2161394"/>
              <a:ext cx="2571233" cy="10124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zh-CN" altLang="en-US" sz="2600" b="1" dirty="0" smtClean="0">
                  <a:solidFill>
                    <a:schemeClr val="accent3">
                      <a:lumMod val="20000"/>
                      <a:lumOff val="80000"/>
                    </a:schemeClr>
                  </a:solidFill>
                  <a:latin typeface="黑体" panose="02010609060101010101" pitchFamily="49" charset="-122"/>
                  <a:ea typeface="黑体" panose="02010609060101010101" pitchFamily="49" charset="-122"/>
                </a:rPr>
                <a:t>谢谢聆听！</a:t>
              </a:r>
              <a:endParaRPr lang="en-US" altLang="zh-CN" sz="2600" b="1" dirty="0">
                <a:solidFill>
                  <a:schemeClr val="accent3">
                    <a:lumMod val="20000"/>
                    <a:lumOff val="80000"/>
                  </a:schemeClr>
                </a:solidFill>
                <a:latin typeface="黑体" panose="02010609060101010101" pitchFamily="49" charset="-122"/>
                <a:ea typeface="黑体" panose="02010609060101010101" pitchFamily="49" charset="-122"/>
              </a:endParaRPr>
            </a:p>
          </p:txBody>
        </p:sp>
        <p:sp>
          <p:nvSpPr>
            <p:cNvPr id="14" name="矩形 13"/>
            <p:cNvSpPr/>
            <p:nvPr/>
          </p:nvSpPr>
          <p:spPr>
            <a:xfrm>
              <a:off x="2077194" y="2845041"/>
              <a:ext cx="2397319" cy="3287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upRight)">
                                      <p:cBhvr>
                                        <p:cTn id="7" dur="500"/>
                                        <p:tgtEl>
                                          <p:spTgt spid="9"/>
                                        </p:tgtEl>
                                      </p:cBhvr>
                                    </p:animEffect>
                                  </p:childTnLst>
                                </p:cTn>
                              </p:par>
                              <p:par>
                                <p:cTn id="8" presetID="18" presetClass="entr" presetSubtype="3"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strips(upRight)">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1771"/>
            <a:ext cx="9144000" cy="6836229"/>
          </a:xfrm>
          <a:prstGeom prst="rect">
            <a:avLst/>
          </a:prstGeom>
        </p:spPr>
      </p:pic>
      <p:sp>
        <p:nvSpPr>
          <p:cNvPr id="5" name="流程图: 联系 4"/>
          <p:cNvSpPr/>
          <p:nvPr/>
        </p:nvSpPr>
        <p:spPr>
          <a:xfrm>
            <a:off x="624114" y="4878613"/>
            <a:ext cx="1712685" cy="1625600"/>
          </a:xfrm>
          <a:prstGeom prst="flowChartConnector">
            <a:avLst/>
          </a:prstGeom>
          <a:solidFill>
            <a:schemeClr val="accent1">
              <a:lumMod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矩形 5"/>
          <p:cNvSpPr/>
          <p:nvPr/>
        </p:nvSpPr>
        <p:spPr>
          <a:xfrm>
            <a:off x="-29932" y="2355851"/>
            <a:ext cx="9173932" cy="2390320"/>
          </a:xfrm>
          <a:custGeom>
            <a:avLst/>
            <a:gdLst>
              <a:gd name="connsiteX0" fmla="*/ 0 w 7765142"/>
              <a:gd name="connsiteY0" fmla="*/ 0 h 885371"/>
              <a:gd name="connsiteX1" fmla="*/ 7765142 w 7765142"/>
              <a:gd name="connsiteY1" fmla="*/ 0 h 885371"/>
              <a:gd name="connsiteX2" fmla="*/ 7765142 w 7765142"/>
              <a:gd name="connsiteY2" fmla="*/ 885371 h 885371"/>
              <a:gd name="connsiteX3" fmla="*/ 0 w 7765142"/>
              <a:gd name="connsiteY3" fmla="*/ 885371 h 885371"/>
              <a:gd name="connsiteX4" fmla="*/ 0 w 7765142"/>
              <a:gd name="connsiteY4" fmla="*/ 0 h 885371"/>
              <a:gd name="connsiteX0-1" fmla="*/ 14514 w 7765142"/>
              <a:gd name="connsiteY0-2" fmla="*/ 0 h 1770743"/>
              <a:gd name="connsiteX1-3" fmla="*/ 7765142 w 7765142"/>
              <a:gd name="connsiteY1-4" fmla="*/ 885372 h 1770743"/>
              <a:gd name="connsiteX2-5" fmla="*/ 7765142 w 7765142"/>
              <a:gd name="connsiteY2-6" fmla="*/ 1770743 h 1770743"/>
              <a:gd name="connsiteX3-7" fmla="*/ 0 w 7765142"/>
              <a:gd name="connsiteY3-8" fmla="*/ 1770743 h 1770743"/>
              <a:gd name="connsiteX4-9" fmla="*/ 14514 w 7765142"/>
              <a:gd name="connsiteY4-10" fmla="*/ 0 h 1770743"/>
              <a:gd name="connsiteX0-11" fmla="*/ 14514 w 7765142"/>
              <a:gd name="connsiteY0-12" fmla="*/ 0 h 3309257"/>
              <a:gd name="connsiteX1-13" fmla="*/ 7765142 w 7765142"/>
              <a:gd name="connsiteY1-14" fmla="*/ 885372 h 3309257"/>
              <a:gd name="connsiteX2-15" fmla="*/ 7721599 w 7765142"/>
              <a:gd name="connsiteY2-16" fmla="*/ 3309257 h 3309257"/>
              <a:gd name="connsiteX3-17" fmla="*/ 0 w 7765142"/>
              <a:gd name="connsiteY3-18" fmla="*/ 1770743 h 3309257"/>
              <a:gd name="connsiteX4-19" fmla="*/ 14514 w 7765142"/>
              <a:gd name="connsiteY4-20" fmla="*/ 0 h 3309257"/>
              <a:gd name="connsiteX0-21" fmla="*/ 14514 w 8098971"/>
              <a:gd name="connsiteY0-22" fmla="*/ 0 h 3309257"/>
              <a:gd name="connsiteX1-23" fmla="*/ 8098971 w 8098971"/>
              <a:gd name="connsiteY1-24" fmla="*/ 2119086 h 3309257"/>
              <a:gd name="connsiteX2-25" fmla="*/ 7721599 w 8098971"/>
              <a:gd name="connsiteY2-26" fmla="*/ 3309257 h 3309257"/>
              <a:gd name="connsiteX3-27" fmla="*/ 0 w 8098971"/>
              <a:gd name="connsiteY3-28" fmla="*/ 1770743 h 3309257"/>
              <a:gd name="connsiteX4-29" fmla="*/ 14514 w 8098971"/>
              <a:gd name="connsiteY4-30" fmla="*/ 0 h 3309257"/>
              <a:gd name="connsiteX0-31" fmla="*/ 449942 w 8534399"/>
              <a:gd name="connsiteY0-32" fmla="*/ 0 h 3309257"/>
              <a:gd name="connsiteX1-33" fmla="*/ 8534399 w 8534399"/>
              <a:gd name="connsiteY1-34" fmla="*/ 2119086 h 3309257"/>
              <a:gd name="connsiteX2-35" fmla="*/ 8157027 w 8534399"/>
              <a:gd name="connsiteY2-36" fmla="*/ 3309257 h 3309257"/>
              <a:gd name="connsiteX3-37" fmla="*/ 0 w 8534399"/>
              <a:gd name="connsiteY3-38" fmla="*/ 1669143 h 3309257"/>
              <a:gd name="connsiteX4-39" fmla="*/ 449942 w 8534399"/>
              <a:gd name="connsiteY4-40" fmla="*/ 0 h 3309257"/>
              <a:gd name="connsiteX0-41" fmla="*/ 406399 w 8490856"/>
              <a:gd name="connsiteY0-42" fmla="*/ 0 h 3309257"/>
              <a:gd name="connsiteX1-43" fmla="*/ 8490856 w 8490856"/>
              <a:gd name="connsiteY1-44" fmla="*/ 2119086 h 3309257"/>
              <a:gd name="connsiteX2-45" fmla="*/ 8113484 w 8490856"/>
              <a:gd name="connsiteY2-46" fmla="*/ 3309257 h 3309257"/>
              <a:gd name="connsiteX3-47" fmla="*/ 0 w 8490856"/>
              <a:gd name="connsiteY3-48" fmla="*/ 1248229 h 3309257"/>
              <a:gd name="connsiteX4-49" fmla="*/ 406399 w 8490856"/>
              <a:gd name="connsiteY4-50" fmla="*/ 0 h 3309257"/>
              <a:gd name="connsiteX0-51" fmla="*/ 319313 w 8403770"/>
              <a:gd name="connsiteY0-52" fmla="*/ 0 h 3309257"/>
              <a:gd name="connsiteX1-53" fmla="*/ 8403770 w 8403770"/>
              <a:gd name="connsiteY1-54" fmla="*/ 2119086 h 3309257"/>
              <a:gd name="connsiteX2-55" fmla="*/ 8026398 w 8403770"/>
              <a:gd name="connsiteY2-56" fmla="*/ 3309257 h 3309257"/>
              <a:gd name="connsiteX3-57" fmla="*/ 0 w 8403770"/>
              <a:gd name="connsiteY3-58" fmla="*/ 1219200 h 3309257"/>
              <a:gd name="connsiteX4-59" fmla="*/ 319313 w 8403770"/>
              <a:gd name="connsiteY4-60" fmla="*/ 0 h 3309257"/>
              <a:gd name="connsiteX0-61" fmla="*/ 0 w 8431279"/>
              <a:gd name="connsiteY0-62" fmla="*/ 0 h 3451898"/>
              <a:gd name="connsiteX1-63" fmla="*/ 8431279 w 8431279"/>
              <a:gd name="connsiteY1-64" fmla="*/ 2261727 h 3451898"/>
              <a:gd name="connsiteX2-65" fmla="*/ 8053907 w 8431279"/>
              <a:gd name="connsiteY2-66" fmla="*/ 3451898 h 3451898"/>
              <a:gd name="connsiteX3-67" fmla="*/ 27509 w 8431279"/>
              <a:gd name="connsiteY3-68" fmla="*/ 1361841 h 3451898"/>
              <a:gd name="connsiteX4-69" fmla="*/ 0 w 8431279"/>
              <a:gd name="connsiteY4-70" fmla="*/ 0 h 3451898"/>
              <a:gd name="connsiteX0-71" fmla="*/ 0 w 8480765"/>
              <a:gd name="connsiteY0-72" fmla="*/ 0 h 3608802"/>
              <a:gd name="connsiteX1-73" fmla="*/ 8431279 w 8480765"/>
              <a:gd name="connsiteY1-74" fmla="*/ 2261727 h 3608802"/>
              <a:gd name="connsiteX2-75" fmla="*/ 8480765 w 8480765"/>
              <a:gd name="connsiteY2-76" fmla="*/ 3608802 h 3608802"/>
              <a:gd name="connsiteX3-77" fmla="*/ 27509 w 8480765"/>
              <a:gd name="connsiteY3-78" fmla="*/ 1361841 h 3608802"/>
              <a:gd name="connsiteX4-79" fmla="*/ 0 w 8480765"/>
              <a:gd name="connsiteY4-80" fmla="*/ 0 h 3608802"/>
              <a:gd name="connsiteX0-81" fmla="*/ 0 w 8480765"/>
              <a:gd name="connsiteY0-82" fmla="*/ 0 h 3608802"/>
              <a:gd name="connsiteX1-83" fmla="*/ 8404600 w 8480765"/>
              <a:gd name="connsiteY1-84" fmla="*/ 906643 h 3608802"/>
              <a:gd name="connsiteX2-85" fmla="*/ 8480765 w 8480765"/>
              <a:gd name="connsiteY2-86" fmla="*/ 3608802 h 3608802"/>
              <a:gd name="connsiteX3-87" fmla="*/ 27509 w 8480765"/>
              <a:gd name="connsiteY3-88" fmla="*/ 1361841 h 3608802"/>
              <a:gd name="connsiteX4-89" fmla="*/ 0 w 8480765"/>
              <a:gd name="connsiteY4-90" fmla="*/ 0 h 3608802"/>
              <a:gd name="connsiteX0-91" fmla="*/ 159241 w 8453256"/>
              <a:gd name="connsiteY0-92" fmla="*/ 0 h 3038240"/>
              <a:gd name="connsiteX1-93" fmla="*/ 8377091 w 8453256"/>
              <a:gd name="connsiteY1-94" fmla="*/ 336081 h 3038240"/>
              <a:gd name="connsiteX2-95" fmla="*/ 8453256 w 8453256"/>
              <a:gd name="connsiteY2-96" fmla="*/ 3038240 h 3038240"/>
              <a:gd name="connsiteX3-97" fmla="*/ 0 w 8453256"/>
              <a:gd name="connsiteY3-98" fmla="*/ 791279 h 3038240"/>
              <a:gd name="connsiteX4-99" fmla="*/ 159241 w 8453256"/>
              <a:gd name="connsiteY4-100" fmla="*/ 0 h 3038240"/>
              <a:gd name="connsiteX0-101" fmla="*/ 159241 w 8453256"/>
              <a:gd name="connsiteY0-102" fmla="*/ 0 h 2153870"/>
              <a:gd name="connsiteX1-103" fmla="*/ 8377091 w 8453256"/>
              <a:gd name="connsiteY1-104" fmla="*/ 336081 h 2153870"/>
              <a:gd name="connsiteX2-105" fmla="*/ 8453256 w 8453256"/>
              <a:gd name="connsiteY2-106" fmla="*/ 2153870 h 2153870"/>
              <a:gd name="connsiteX3-107" fmla="*/ 0 w 8453256"/>
              <a:gd name="connsiteY3-108" fmla="*/ 791279 h 2153870"/>
              <a:gd name="connsiteX4-109" fmla="*/ 159241 w 8453256"/>
              <a:gd name="connsiteY4-110" fmla="*/ 0 h 2153870"/>
              <a:gd name="connsiteX0-111" fmla="*/ 0 w 8454088"/>
              <a:gd name="connsiteY0-112" fmla="*/ 0 h 2182398"/>
              <a:gd name="connsiteX1-113" fmla="*/ 8377923 w 8454088"/>
              <a:gd name="connsiteY1-114" fmla="*/ 364609 h 2182398"/>
              <a:gd name="connsiteX2-115" fmla="*/ 8454088 w 8454088"/>
              <a:gd name="connsiteY2-116" fmla="*/ 2182398 h 2182398"/>
              <a:gd name="connsiteX3-117" fmla="*/ 832 w 8454088"/>
              <a:gd name="connsiteY3-118" fmla="*/ 819807 h 2182398"/>
              <a:gd name="connsiteX4-119" fmla="*/ 0 w 8454088"/>
              <a:gd name="connsiteY4-120" fmla="*/ 0 h 2182398"/>
              <a:gd name="connsiteX0-121" fmla="*/ 0 w 8454088"/>
              <a:gd name="connsiteY0-122" fmla="*/ 0 h 2182398"/>
              <a:gd name="connsiteX1-123" fmla="*/ 8417941 w 8454088"/>
              <a:gd name="connsiteY1-124" fmla="*/ 364609 h 2182398"/>
              <a:gd name="connsiteX2-125" fmla="*/ 8454088 w 8454088"/>
              <a:gd name="connsiteY2-126" fmla="*/ 2182398 h 2182398"/>
              <a:gd name="connsiteX3-127" fmla="*/ 832 w 8454088"/>
              <a:gd name="connsiteY3-128" fmla="*/ 819807 h 2182398"/>
              <a:gd name="connsiteX4-129" fmla="*/ 0 w 8454088"/>
              <a:gd name="connsiteY4-130" fmla="*/ 0 h 2182398"/>
              <a:gd name="connsiteX0-131" fmla="*/ 0 w 8454088"/>
              <a:gd name="connsiteY0-132" fmla="*/ 0 h 2182398"/>
              <a:gd name="connsiteX1-133" fmla="*/ 8391263 w 8454088"/>
              <a:gd name="connsiteY1-134" fmla="*/ 1106339 h 2182398"/>
              <a:gd name="connsiteX2-135" fmla="*/ 8454088 w 8454088"/>
              <a:gd name="connsiteY2-136" fmla="*/ 2182398 h 2182398"/>
              <a:gd name="connsiteX3-137" fmla="*/ 832 w 8454088"/>
              <a:gd name="connsiteY3-138" fmla="*/ 819807 h 2182398"/>
              <a:gd name="connsiteX4-139" fmla="*/ 0 w 8454088"/>
              <a:gd name="connsiteY4-140" fmla="*/ 0 h 2182398"/>
              <a:gd name="connsiteX0-141" fmla="*/ 0 w 8427409"/>
              <a:gd name="connsiteY0-142" fmla="*/ 0 h 3152353"/>
              <a:gd name="connsiteX1-143" fmla="*/ 8391263 w 8427409"/>
              <a:gd name="connsiteY1-144" fmla="*/ 1106339 h 3152353"/>
              <a:gd name="connsiteX2-145" fmla="*/ 8427409 w 8427409"/>
              <a:gd name="connsiteY2-146" fmla="*/ 3152353 h 3152353"/>
              <a:gd name="connsiteX3-147" fmla="*/ 832 w 8427409"/>
              <a:gd name="connsiteY3-148" fmla="*/ 819807 h 3152353"/>
              <a:gd name="connsiteX4-149" fmla="*/ 0 w 8427409"/>
              <a:gd name="connsiteY4-150" fmla="*/ 0 h 3152353"/>
              <a:gd name="connsiteX0-151" fmla="*/ 0 w 8431280"/>
              <a:gd name="connsiteY0-152" fmla="*/ 0 h 3152353"/>
              <a:gd name="connsiteX1-153" fmla="*/ 8431280 w 8431280"/>
              <a:gd name="connsiteY1-154" fmla="*/ 1077811 h 3152353"/>
              <a:gd name="connsiteX2-155" fmla="*/ 8427409 w 8431280"/>
              <a:gd name="connsiteY2-156" fmla="*/ 3152353 h 3152353"/>
              <a:gd name="connsiteX3-157" fmla="*/ 832 w 8431280"/>
              <a:gd name="connsiteY3-158" fmla="*/ 819807 h 3152353"/>
              <a:gd name="connsiteX4-159" fmla="*/ 0 w 8431280"/>
              <a:gd name="connsiteY4-160" fmla="*/ 0 h 3152353"/>
              <a:gd name="connsiteX0-161" fmla="*/ 0 w 8431280"/>
              <a:gd name="connsiteY0-162" fmla="*/ 0 h 3152353"/>
              <a:gd name="connsiteX1-163" fmla="*/ 8431280 w 8431280"/>
              <a:gd name="connsiteY1-164" fmla="*/ 1077811 h 3152353"/>
              <a:gd name="connsiteX2-165" fmla="*/ 8427409 w 8431280"/>
              <a:gd name="connsiteY2-166" fmla="*/ 3152353 h 3152353"/>
              <a:gd name="connsiteX3-167" fmla="*/ 27511 w 8431280"/>
              <a:gd name="connsiteY3-168" fmla="*/ 1190673 h 3152353"/>
              <a:gd name="connsiteX4-169" fmla="*/ 0 w 8431280"/>
              <a:gd name="connsiteY4-170" fmla="*/ 0 h 3152353"/>
              <a:gd name="connsiteX0-171" fmla="*/ 0 w 8431280"/>
              <a:gd name="connsiteY0-172" fmla="*/ 0 h 3152353"/>
              <a:gd name="connsiteX1-173" fmla="*/ 8431280 w 8431280"/>
              <a:gd name="connsiteY1-174" fmla="*/ 1077811 h 3152353"/>
              <a:gd name="connsiteX2-175" fmla="*/ 8427409 w 8431280"/>
              <a:gd name="connsiteY2-176" fmla="*/ 3152353 h 3152353"/>
              <a:gd name="connsiteX3-177" fmla="*/ 14171 w 8431280"/>
              <a:gd name="connsiteY3-178" fmla="*/ 1176409 h 3152353"/>
              <a:gd name="connsiteX4-179" fmla="*/ 0 w 8431280"/>
              <a:gd name="connsiteY4-180" fmla="*/ 0 h 3152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431280" h="3152353">
                <a:moveTo>
                  <a:pt x="0" y="0"/>
                </a:moveTo>
                <a:lnTo>
                  <a:pt x="8431280" y="1077811"/>
                </a:lnTo>
                <a:cubicBezTo>
                  <a:pt x="8429990" y="1769325"/>
                  <a:pt x="8428699" y="2460839"/>
                  <a:pt x="8427409" y="3152353"/>
                </a:cubicBezTo>
                <a:lnTo>
                  <a:pt x="14171" y="1176409"/>
                </a:lnTo>
                <a:cubicBezTo>
                  <a:pt x="13894" y="903140"/>
                  <a:pt x="277" y="273269"/>
                  <a:pt x="0" y="0"/>
                </a:cubicBezTo>
                <a:close/>
              </a:path>
            </a:pathLst>
          </a:custGeom>
          <a:solidFill>
            <a:srgbClr val="1F4E79">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3571" y="2447695"/>
            <a:ext cx="9491141" cy="1538513"/>
          </a:xfrm>
          <a:custGeom>
            <a:avLst/>
            <a:gdLst>
              <a:gd name="connsiteX0" fmla="*/ 0 w 9171828"/>
              <a:gd name="connsiteY0" fmla="*/ 0 h 914400"/>
              <a:gd name="connsiteX1" fmla="*/ 9171828 w 9171828"/>
              <a:gd name="connsiteY1" fmla="*/ 0 h 914400"/>
              <a:gd name="connsiteX2" fmla="*/ 9171828 w 9171828"/>
              <a:gd name="connsiteY2" fmla="*/ 914400 h 914400"/>
              <a:gd name="connsiteX3" fmla="*/ 0 w 9171828"/>
              <a:gd name="connsiteY3" fmla="*/ 914400 h 914400"/>
              <a:gd name="connsiteX4" fmla="*/ 0 w 9171828"/>
              <a:gd name="connsiteY4" fmla="*/ 0 h 914400"/>
              <a:gd name="connsiteX0-1" fmla="*/ 0 w 9171828"/>
              <a:gd name="connsiteY0-2" fmla="*/ 348342 h 1262742"/>
              <a:gd name="connsiteX1-3" fmla="*/ 9142799 w 9171828"/>
              <a:gd name="connsiteY1-4" fmla="*/ 0 h 1262742"/>
              <a:gd name="connsiteX2-5" fmla="*/ 9171828 w 9171828"/>
              <a:gd name="connsiteY2-6" fmla="*/ 1262742 h 1262742"/>
              <a:gd name="connsiteX3-7" fmla="*/ 0 w 9171828"/>
              <a:gd name="connsiteY3-8" fmla="*/ 1262742 h 1262742"/>
              <a:gd name="connsiteX4-9" fmla="*/ 0 w 9171828"/>
              <a:gd name="connsiteY4-10" fmla="*/ 348342 h 1262742"/>
              <a:gd name="connsiteX0-11" fmla="*/ 145142 w 9316970"/>
              <a:gd name="connsiteY0-12" fmla="*/ 348342 h 1422399"/>
              <a:gd name="connsiteX1-13" fmla="*/ 9287941 w 9316970"/>
              <a:gd name="connsiteY1-14" fmla="*/ 0 h 1422399"/>
              <a:gd name="connsiteX2-15" fmla="*/ 9316970 w 9316970"/>
              <a:gd name="connsiteY2-16" fmla="*/ 1262742 h 1422399"/>
              <a:gd name="connsiteX3-17" fmla="*/ 0 w 9316970"/>
              <a:gd name="connsiteY3-18" fmla="*/ 1422399 h 1422399"/>
              <a:gd name="connsiteX4-19" fmla="*/ 145142 w 9316970"/>
              <a:gd name="connsiteY4-20" fmla="*/ 348342 h 1422399"/>
              <a:gd name="connsiteX0-21" fmla="*/ 145142 w 9433084"/>
              <a:gd name="connsiteY0-22" fmla="*/ 348342 h 1422399"/>
              <a:gd name="connsiteX1-23" fmla="*/ 9287941 w 9433084"/>
              <a:gd name="connsiteY1-24" fmla="*/ 0 h 1422399"/>
              <a:gd name="connsiteX2-25" fmla="*/ 9433084 w 9433084"/>
              <a:gd name="connsiteY2-26" fmla="*/ 1262742 h 1422399"/>
              <a:gd name="connsiteX3-27" fmla="*/ 0 w 9433084"/>
              <a:gd name="connsiteY3-28" fmla="*/ 1422399 h 1422399"/>
              <a:gd name="connsiteX4-29" fmla="*/ 145142 w 9433084"/>
              <a:gd name="connsiteY4-30" fmla="*/ 348342 h 1422399"/>
              <a:gd name="connsiteX0-31" fmla="*/ 130628 w 9433084"/>
              <a:gd name="connsiteY0-32" fmla="*/ 798285 h 1422399"/>
              <a:gd name="connsiteX1-33" fmla="*/ 9287941 w 9433084"/>
              <a:gd name="connsiteY1-34" fmla="*/ 0 h 1422399"/>
              <a:gd name="connsiteX2-35" fmla="*/ 9433084 w 9433084"/>
              <a:gd name="connsiteY2-36" fmla="*/ 1262742 h 1422399"/>
              <a:gd name="connsiteX3-37" fmla="*/ 0 w 9433084"/>
              <a:gd name="connsiteY3-38" fmla="*/ 1422399 h 1422399"/>
              <a:gd name="connsiteX4-39" fmla="*/ 130628 w 9433084"/>
              <a:gd name="connsiteY4-40" fmla="*/ 798285 h 1422399"/>
              <a:gd name="connsiteX0-41" fmla="*/ 174171 w 9476627"/>
              <a:gd name="connsiteY0-42" fmla="*/ 798285 h 1611085"/>
              <a:gd name="connsiteX1-43" fmla="*/ 9331484 w 9476627"/>
              <a:gd name="connsiteY1-44" fmla="*/ 0 h 1611085"/>
              <a:gd name="connsiteX2-45" fmla="*/ 9476627 w 9476627"/>
              <a:gd name="connsiteY2-46" fmla="*/ 1262742 h 1611085"/>
              <a:gd name="connsiteX3-47" fmla="*/ 0 w 9476627"/>
              <a:gd name="connsiteY3-48" fmla="*/ 1611085 h 1611085"/>
              <a:gd name="connsiteX4-49" fmla="*/ 174171 w 9476627"/>
              <a:gd name="connsiteY4-50" fmla="*/ 798285 h 1611085"/>
              <a:gd name="connsiteX0-51" fmla="*/ 174171 w 9476627"/>
              <a:gd name="connsiteY0-52" fmla="*/ 725713 h 1538513"/>
              <a:gd name="connsiteX1-53" fmla="*/ 9404055 w 9476627"/>
              <a:gd name="connsiteY1-54" fmla="*/ 0 h 1538513"/>
              <a:gd name="connsiteX2-55" fmla="*/ 9476627 w 9476627"/>
              <a:gd name="connsiteY2-56" fmla="*/ 1190170 h 1538513"/>
              <a:gd name="connsiteX3-57" fmla="*/ 0 w 9476627"/>
              <a:gd name="connsiteY3-58" fmla="*/ 1538513 h 1538513"/>
              <a:gd name="connsiteX4-59" fmla="*/ 174171 w 9476627"/>
              <a:gd name="connsiteY4-60" fmla="*/ 725713 h 1538513"/>
              <a:gd name="connsiteX0-61" fmla="*/ 174171 w 9491141"/>
              <a:gd name="connsiteY0-62" fmla="*/ 725713 h 1538513"/>
              <a:gd name="connsiteX1-63" fmla="*/ 9404055 w 9491141"/>
              <a:gd name="connsiteY1-64" fmla="*/ 0 h 1538513"/>
              <a:gd name="connsiteX2-65" fmla="*/ 9491141 w 9491141"/>
              <a:gd name="connsiteY2-66" fmla="*/ 1291770 h 1538513"/>
              <a:gd name="connsiteX3-67" fmla="*/ 0 w 9491141"/>
              <a:gd name="connsiteY3-68" fmla="*/ 1538513 h 1538513"/>
              <a:gd name="connsiteX4-69" fmla="*/ 174171 w 9491141"/>
              <a:gd name="connsiteY4-70" fmla="*/ 725713 h 153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91141" h="1538513">
                <a:moveTo>
                  <a:pt x="174171" y="725713"/>
                </a:moveTo>
                <a:lnTo>
                  <a:pt x="9404055" y="0"/>
                </a:lnTo>
                <a:lnTo>
                  <a:pt x="9491141" y="1291770"/>
                </a:lnTo>
                <a:lnTo>
                  <a:pt x="0" y="1538513"/>
                </a:lnTo>
                <a:lnTo>
                  <a:pt x="174171" y="725713"/>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15063" y="1849296"/>
            <a:ext cx="9652000" cy="2719983"/>
          </a:xfrm>
          <a:custGeom>
            <a:avLst/>
            <a:gdLst>
              <a:gd name="connsiteX0" fmla="*/ 0 w 8287657"/>
              <a:gd name="connsiteY0" fmla="*/ 0 h 914400"/>
              <a:gd name="connsiteX1" fmla="*/ 8287657 w 8287657"/>
              <a:gd name="connsiteY1" fmla="*/ 0 h 914400"/>
              <a:gd name="connsiteX2" fmla="*/ 8287657 w 8287657"/>
              <a:gd name="connsiteY2" fmla="*/ 914400 h 914400"/>
              <a:gd name="connsiteX3" fmla="*/ 0 w 8287657"/>
              <a:gd name="connsiteY3" fmla="*/ 914400 h 914400"/>
              <a:gd name="connsiteX4" fmla="*/ 0 w 8287657"/>
              <a:gd name="connsiteY4" fmla="*/ 0 h 914400"/>
              <a:gd name="connsiteX0-1" fmla="*/ 0 w 8287657"/>
              <a:gd name="connsiteY0-2" fmla="*/ 2032000 h 2946400"/>
              <a:gd name="connsiteX1-3" fmla="*/ 7881257 w 8287657"/>
              <a:gd name="connsiteY1-4" fmla="*/ 0 h 2946400"/>
              <a:gd name="connsiteX2-5" fmla="*/ 8287657 w 8287657"/>
              <a:gd name="connsiteY2-6" fmla="*/ 2946400 h 2946400"/>
              <a:gd name="connsiteX3-7" fmla="*/ 0 w 8287657"/>
              <a:gd name="connsiteY3-8" fmla="*/ 2946400 h 2946400"/>
              <a:gd name="connsiteX4-9" fmla="*/ 0 w 8287657"/>
              <a:gd name="connsiteY4-10" fmla="*/ 2032000 h 2946400"/>
              <a:gd name="connsiteX0-11" fmla="*/ 0 w 8069943"/>
              <a:gd name="connsiteY0-12" fmla="*/ 2032000 h 2946400"/>
              <a:gd name="connsiteX1-13" fmla="*/ 7881257 w 8069943"/>
              <a:gd name="connsiteY1-14" fmla="*/ 0 h 2946400"/>
              <a:gd name="connsiteX2-15" fmla="*/ 8069943 w 8069943"/>
              <a:gd name="connsiteY2-16" fmla="*/ 1407885 h 2946400"/>
              <a:gd name="connsiteX3-17" fmla="*/ 0 w 8069943"/>
              <a:gd name="connsiteY3-18" fmla="*/ 2946400 h 2946400"/>
              <a:gd name="connsiteX4-19" fmla="*/ 0 w 8069943"/>
              <a:gd name="connsiteY4-20" fmla="*/ 2032000 h 2946400"/>
              <a:gd name="connsiteX0-21" fmla="*/ 0 w 8175895"/>
              <a:gd name="connsiteY0-22" fmla="*/ 2032000 h 2946400"/>
              <a:gd name="connsiteX1-23" fmla="*/ 7881257 w 8175895"/>
              <a:gd name="connsiteY1-24" fmla="*/ 0 h 2946400"/>
              <a:gd name="connsiteX2-25" fmla="*/ 8069943 w 8175895"/>
              <a:gd name="connsiteY2-26" fmla="*/ 1407885 h 2946400"/>
              <a:gd name="connsiteX3-27" fmla="*/ 0 w 8175895"/>
              <a:gd name="connsiteY3-28" fmla="*/ 2946400 h 2946400"/>
              <a:gd name="connsiteX4-29" fmla="*/ 0 w 8175895"/>
              <a:gd name="connsiteY4-30" fmla="*/ 2032000 h 2946400"/>
              <a:gd name="connsiteX0-31" fmla="*/ 0 w 8069943"/>
              <a:gd name="connsiteY0-32" fmla="*/ 2032000 h 2946400"/>
              <a:gd name="connsiteX1-33" fmla="*/ 7881257 w 8069943"/>
              <a:gd name="connsiteY1-34" fmla="*/ 0 h 2946400"/>
              <a:gd name="connsiteX2-35" fmla="*/ 8069943 w 8069943"/>
              <a:gd name="connsiteY2-36" fmla="*/ 1407885 h 2946400"/>
              <a:gd name="connsiteX3-37" fmla="*/ 0 w 8069943"/>
              <a:gd name="connsiteY3-38" fmla="*/ 2946400 h 2946400"/>
              <a:gd name="connsiteX4-39" fmla="*/ 0 w 8069943"/>
              <a:gd name="connsiteY4-40" fmla="*/ 2032000 h 2946400"/>
              <a:gd name="connsiteX0-41" fmla="*/ 0 w 8119452"/>
              <a:gd name="connsiteY0-42" fmla="*/ 1654629 h 2946400"/>
              <a:gd name="connsiteX1-43" fmla="*/ 7930766 w 8119452"/>
              <a:gd name="connsiteY1-44" fmla="*/ 0 h 2946400"/>
              <a:gd name="connsiteX2-45" fmla="*/ 8119452 w 8119452"/>
              <a:gd name="connsiteY2-46" fmla="*/ 1407885 h 2946400"/>
              <a:gd name="connsiteX3-47" fmla="*/ 49509 w 8119452"/>
              <a:gd name="connsiteY3-48" fmla="*/ 2946400 h 2946400"/>
              <a:gd name="connsiteX4-49" fmla="*/ 0 w 8119452"/>
              <a:gd name="connsiteY4-50" fmla="*/ 1654629 h 2946400"/>
              <a:gd name="connsiteX0-51" fmla="*/ 86641 w 8206093"/>
              <a:gd name="connsiteY0-52" fmla="*/ 1654629 h 2481943"/>
              <a:gd name="connsiteX1-53" fmla="*/ 8017407 w 8206093"/>
              <a:gd name="connsiteY1-54" fmla="*/ 0 h 2481943"/>
              <a:gd name="connsiteX2-55" fmla="*/ 8206093 w 8206093"/>
              <a:gd name="connsiteY2-56" fmla="*/ 1407885 h 2481943"/>
              <a:gd name="connsiteX3-57" fmla="*/ 0 w 8206093"/>
              <a:gd name="connsiteY3-58" fmla="*/ 2481943 h 2481943"/>
              <a:gd name="connsiteX4-59" fmla="*/ 86641 w 8206093"/>
              <a:gd name="connsiteY4-60" fmla="*/ 1654629 h 2481943"/>
              <a:gd name="connsiteX0-61" fmla="*/ 0 w 8329864"/>
              <a:gd name="connsiteY0-62" fmla="*/ 769257 h 2481943"/>
              <a:gd name="connsiteX1-63" fmla="*/ 8141178 w 8329864"/>
              <a:gd name="connsiteY1-64" fmla="*/ 0 h 2481943"/>
              <a:gd name="connsiteX2-65" fmla="*/ 8329864 w 8329864"/>
              <a:gd name="connsiteY2-66" fmla="*/ 1407885 h 2481943"/>
              <a:gd name="connsiteX3-67" fmla="*/ 123771 w 8329864"/>
              <a:gd name="connsiteY3-68" fmla="*/ 2481943 h 2481943"/>
              <a:gd name="connsiteX4-69" fmla="*/ 0 w 8329864"/>
              <a:gd name="connsiteY4-70" fmla="*/ 769257 h 2481943"/>
              <a:gd name="connsiteX0-71" fmla="*/ 0 w 8181338"/>
              <a:gd name="connsiteY0-72" fmla="*/ 769257 h 2481943"/>
              <a:gd name="connsiteX1-73" fmla="*/ 8141178 w 8181338"/>
              <a:gd name="connsiteY1-74" fmla="*/ 0 h 2481943"/>
              <a:gd name="connsiteX2-75" fmla="*/ 8181338 w 8181338"/>
              <a:gd name="connsiteY2-76" fmla="*/ 1074056 h 2481943"/>
              <a:gd name="connsiteX3-77" fmla="*/ 123771 w 8181338"/>
              <a:gd name="connsiteY3-78" fmla="*/ 2481943 h 2481943"/>
              <a:gd name="connsiteX4-79" fmla="*/ 0 w 8181338"/>
              <a:gd name="connsiteY4-80" fmla="*/ 769257 h 2481943"/>
              <a:gd name="connsiteX0-81" fmla="*/ 0 w 8185819"/>
              <a:gd name="connsiteY0-82" fmla="*/ 769257 h 2481943"/>
              <a:gd name="connsiteX1-83" fmla="*/ 8141178 w 8185819"/>
              <a:gd name="connsiteY1-84" fmla="*/ 0 h 2481943"/>
              <a:gd name="connsiteX2-85" fmla="*/ 8181338 w 8185819"/>
              <a:gd name="connsiteY2-86" fmla="*/ 1074056 h 2481943"/>
              <a:gd name="connsiteX3-87" fmla="*/ 123771 w 8185819"/>
              <a:gd name="connsiteY3-88" fmla="*/ 2481943 h 2481943"/>
              <a:gd name="connsiteX4-89" fmla="*/ 0 w 8185819"/>
              <a:gd name="connsiteY4-90" fmla="*/ 769257 h 2481943"/>
              <a:gd name="connsiteX0-91" fmla="*/ 0 w 8181340"/>
              <a:gd name="connsiteY0-92" fmla="*/ 2264228 h 3976914"/>
              <a:gd name="connsiteX1-93" fmla="*/ 7670844 w 8181340"/>
              <a:gd name="connsiteY1-94" fmla="*/ 0 h 3976914"/>
              <a:gd name="connsiteX2-95" fmla="*/ 8181338 w 8181340"/>
              <a:gd name="connsiteY2-96" fmla="*/ 2569027 h 3976914"/>
              <a:gd name="connsiteX3-97" fmla="*/ 123771 w 8181340"/>
              <a:gd name="connsiteY3-98" fmla="*/ 3976914 h 3976914"/>
              <a:gd name="connsiteX4-99" fmla="*/ 0 w 8181340"/>
              <a:gd name="connsiteY4-100" fmla="*/ 2264228 h 3976914"/>
              <a:gd name="connsiteX0-101" fmla="*/ 0 w 8181341"/>
              <a:gd name="connsiteY0-102" fmla="*/ 2264228 h 3976914"/>
              <a:gd name="connsiteX1-103" fmla="*/ 7670844 w 8181341"/>
              <a:gd name="connsiteY1-104" fmla="*/ 0 h 3976914"/>
              <a:gd name="connsiteX2-105" fmla="*/ 8181338 w 8181341"/>
              <a:gd name="connsiteY2-106" fmla="*/ 2569027 h 3976914"/>
              <a:gd name="connsiteX3-107" fmla="*/ 123771 w 8181341"/>
              <a:gd name="connsiteY3-108" fmla="*/ 3976914 h 3976914"/>
              <a:gd name="connsiteX4-109" fmla="*/ 0 w 8181341"/>
              <a:gd name="connsiteY4-110" fmla="*/ 2264228 h 3976914"/>
              <a:gd name="connsiteX0-111" fmla="*/ 0 w 8181341"/>
              <a:gd name="connsiteY0-112" fmla="*/ 2264228 h 3976914"/>
              <a:gd name="connsiteX1-113" fmla="*/ 7670844 w 8181341"/>
              <a:gd name="connsiteY1-114" fmla="*/ 0 h 3976914"/>
              <a:gd name="connsiteX2-115" fmla="*/ 8181338 w 8181341"/>
              <a:gd name="connsiteY2-116" fmla="*/ 2569027 h 3976914"/>
              <a:gd name="connsiteX3-117" fmla="*/ 123771 w 8181341"/>
              <a:gd name="connsiteY3-118" fmla="*/ 3976914 h 3976914"/>
              <a:gd name="connsiteX4-119" fmla="*/ 0 w 8181341"/>
              <a:gd name="connsiteY4-120" fmla="*/ 2264228 h 3976914"/>
              <a:gd name="connsiteX0-121" fmla="*/ 0 w 8181338"/>
              <a:gd name="connsiteY0-122" fmla="*/ 2264228 h 3976914"/>
              <a:gd name="connsiteX1-123" fmla="*/ 7670844 w 8181338"/>
              <a:gd name="connsiteY1-124" fmla="*/ 0 h 3976914"/>
              <a:gd name="connsiteX2-125" fmla="*/ 8181338 w 8181338"/>
              <a:gd name="connsiteY2-126" fmla="*/ 2569027 h 3976914"/>
              <a:gd name="connsiteX3-127" fmla="*/ 123771 w 8181338"/>
              <a:gd name="connsiteY3-128" fmla="*/ 3976914 h 3976914"/>
              <a:gd name="connsiteX4-129" fmla="*/ 0 w 8181338"/>
              <a:gd name="connsiteY4-130" fmla="*/ 2264228 h 3976914"/>
              <a:gd name="connsiteX0-131" fmla="*/ 0 w 7958548"/>
              <a:gd name="connsiteY0-132" fmla="*/ 2264228 h 3976914"/>
              <a:gd name="connsiteX1-133" fmla="*/ 7670844 w 7958548"/>
              <a:gd name="connsiteY1-134" fmla="*/ 0 h 3976914"/>
              <a:gd name="connsiteX2-135" fmla="*/ 7958548 w 7958548"/>
              <a:gd name="connsiteY2-136" fmla="*/ 1509484 h 3976914"/>
              <a:gd name="connsiteX3-137" fmla="*/ 123771 w 7958548"/>
              <a:gd name="connsiteY3-138" fmla="*/ 3976914 h 3976914"/>
              <a:gd name="connsiteX4-139" fmla="*/ 0 w 7958548"/>
              <a:gd name="connsiteY4-140" fmla="*/ 2264228 h 3976914"/>
              <a:gd name="connsiteX0-141" fmla="*/ 0 w 7859531"/>
              <a:gd name="connsiteY0-142" fmla="*/ 3222171 h 3976914"/>
              <a:gd name="connsiteX1-143" fmla="*/ 7571827 w 7859531"/>
              <a:gd name="connsiteY1-144" fmla="*/ 0 h 3976914"/>
              <a:gd name="connsiteX2-145" fmla="*/ 7859531 w 7859531"/>
              <a:gd name="connsiteY2-146" fmla="*/ 1509484 h 3976914"/>
              <a:gd name="connsiteX3-147" fmla="*/ 24754 w 7859531"/>
              <a:gd name="connsiteY3-148" fmla="*/ 3976914 h 3976914"/>
              <a:gd name="connsiteX4-149" fmla="*/ 0 w 7859531"/>
              <a:gd name="connsiteY4-150" fmla="*/ 3222171 h 3976914"/>
              <a:gd name="connsiteX0-151" fmla="*/ 0 w 7970925"/>
              <a:gd name="connsiteY0-152" fmla="*/ 2830286 h 3976914"/>
              <a:gd name="connsiteX1-153" fmla="*/ 7683221 w 7970925"/>
              <a:gd name="connsiteY1-154" fmla="*/ 0 h 3976914"/>
              <a:gd name="connsiteX2-155" fmla="*/ 7970925 w 7970925"/>
              <a:gd name="connsiteY2-156" fmla="*/ 1509484 h 3976914"/>
              <a:gd name="connsiteX3-157" fmla="*/ 136148 w 7970925"/>
              <a:gd name="connsiteY3-158" fmla="*/ 3976914 h 3976914"/>
              <a:gd name="connsiteX4-159" fmla="*/ 0 w 7970925"/>
              <a:gd name="connsiteY4-160" fmla="*/ 2830286 h 3976914"/>
              <a:gd name="connsiteX0-161" fmla="*/ 0 w 7994091"/>
              <a:gd name="connsiteY0-162" fmla="*/ 2206171 h 3352799"/>
              <a:gd name="connsiteX1-163" fmla="*/ 7893634 w 7994091"/>
              <a:gd name="connsiteY1-164" fmla="*/ 0 h 3352799"/>
              <a:gd name="connsiteX2-165" fmla="*/ 7970925 w 7994091"/>
              <a:gd name="connsiteY2-166" fmla="*/ 885369 h 3352799"/>
              <a:gd name="connsiteX3-167" fmla="*/ 136148 w 7994091"/>
              <a:gd name="connsiteY3-168" fmla="*/ 3352799 h 3352799"/>
              <a:gd name="connsiteX4-169" fmla="*/ 0 w 7994091"/>
              <a:gd name="connsiteY4-170" fmla="*/ 2206171 h 3352799"/>
              <a:gd name="connsiteX0-171" fmla="*/ 0 w 8168960"/>
              <a:gd name="connsiteY0-172" fmla="*/ 2206171 h 3352799"/>
              <a:gd name="connsiteX1-173" fmla="*/ 7893634 w 8168960"/>
              <a:gd name="connsiteY1-174" fmla="*/ 0 h 3352799"/>
              <a:gd name="connsiteX2-175" fmla="*/ 8168960 w 8168960"/>
              <a:gd name="connsiteY2-176" fmla="*/ 1059541 h 3352799"/>
              <a:gd name="connsiteX3-177" fmla="*/ 136148 w 8168960"/>
              <a:gd name="connsiteY3-178" fmla="*/ 3352799 h 3352799"/>
              <a:gd name="connsiteX4-179" fmla="*/ 0 w 8168960"/>
              <a:gd name="connsiteY4-180" fmla="*/ 2206171 h 3352799"/>
              <a:gd name="connsiteX0-181" fmla="*/ 0 w 8168960"/>
              <a:gd name="connsiteY0-182" fmla="*/ 2206171 h 3352799"/>
              <a:gd name="connsiteX1-183" fmla="*/ 7893634 w 8168960"/>
              <a:gd name="connsiteY1-184" fmla="*/ 0 h 3352799"/>
              <a:gd name="connsiteX2-185" fmla="*/ 8168960 w 8168960"/>
              <a:gd name="connsiteY2-186" fmla="*/ 1059541 h 3352799"/>
              <a:gd name="connsiteX3-187" fmla="*/ 136148 w 8168960"/>
              <a:gd name="connsiteY3-188" fmla="*/ 3352799 h 3352799"/>
              <a:gd name="connsiteX4-189" fmla="*/ 0 w 8168960"/>
              <a:gd name="connsiteY4-190" fmla="*/ 2206171 h 3352799"/>
              <a:gd name="connsiteX0-191" fmla="*/ 0 w 8168960"/>
              <a:gd name="connsiteY0-192" fmla="*/ 2206171 h 3352799"/>
              <a:gd name="connsiteX1-193" fmla="*/ 7893634 w 8168960"/>
              <a:gd name="connsiteY1-194" fmla="*/ 0 h 3352799"/>
              <a:gd name="connsiteX2-195" fmla="*/ 8168960 w 8168960"/>
              <a:gd name="connsiteY2-196" fmla="*/ 1059541 h 3352799"/>
              <a:gd name="connsiteX3-197" fmla="*/ 136148 w 8168960"/>
              <a:gd name="connsiteY3-198" fmla="*/ 3352799 h 3352799"/>
              <a:gd name="connsiteX4-199" fmla="*/ 0 w 8168960"/>
              <a:gd name="connsiteY4-200" fmla="*/ 2206171 h 3352799"/>
              <a:gd name="connsiteX0-201" fmla="*/ 0 w 8171357"/>
              <a:gd name="connsiteY0-202" fmla="*/ 2220686 h 3367314"/>
              <a:gd name="connsiteX1-203" fmla="*/ 8005029 w 8171357"/>
              <a:gd name="connsiteY1-204" fmla="*/ 0 h 3367314"/>
              <a:gd name="connsiteX2-205" fmla="*/ 8168960 w 8171357"/>
              <a:gd name="connsiteY2-206" fmla="*/ 1074056 h 3367314"/>
              <a:gd name="connsiteX3-207" fmla="*/ 136148 w 8171357"/>
              <a:gd name="connsiteY3-208" fmla="*/ 3367314 h 3367314"/>
              <a:gd name="connsiteX4-209" fmla="*/ 0 w 8171357"/>
              <a:gd name="connsiteY4-210" fmla="*/ 2220686 h 3367314"/>
              <a:gd name="connsiteX0-211" fmla="*/ 0 w 8193715"/>
              <a:gd name="connsiteY0-212" fmla="*/ 2220686 h 3367314"/>
              <a:gd name="connsiteX1-213" fmla="*/ 8005029 w 8193715"/>
              <a:gd name="connsiteY1-214" fmla="*/ 0 h 3367314"/>
              <a:gd name="connsiteX2-215" fmla="*/ 8193715 w 8193715"/>
              <a:gd name="connsiteY2-216" fmla="*/ 1074056 h 3367314"/>
              <a:gd name="connsiteX3-217" fmla="*/ 136148 w 8193715"/>
              <a:gd name="connsiteY3-218" fmla="*/ 3367314 h 3367314"/>
              <a:gd name="connsiteX4-219" fmla="*/ 0 w 8193715"/>
              <a:gd name="connsiteY4-220" fmla="*/ 2220686 h 3367314"/>
              <a:gd name="connsiteX0-221" fmla="*/ 0 w 8230847"/>
              <a:gd name="connsiteY0-222" fmla="*/ 1770743 h 3367314"/>
              <a:gd name="connsiteX1-223" fmla="*/ 8042161 w 8230847"/>
              <a:gd name="connsiteY1-224" fmla="*/ 0 h 3367314"/>
              <a:gd name="connsiteX2-225" fmla="*/ 8230847 w 8230847"/>
              <a:gd name="connsiteY2-226" fmla="*/ 1074056 h 3367314"/>
              <a:gd name="connsiteX3-227" fmla="*/ 173280 w 8230847"/>
              <a:gd name="connsiteY3-228" fmla="*/ 3367314 h 3367314"/>
              <a:gd name="connsiteX4-229" fmla="*/ 0 w 8230847"/>
              <a:gd name="connsiteY4-230" fmla="*/ 1770743 h 3367314"/>
              <a:gd name="connsiteX0-231" fmla="*/ 0 w 8230847"/>
              <a:gd name="connsiteY0-232" fmla="*/ 1770743 h 2728686"/>
              <a:gd name="connsiteX1-233" fmla="*/ 8042161 w 8230847"/>
              <a:gd name="connsiteY1-234" fmla="*/ 0 h 2728686"/>
              <a:gd name="connsiteX2-235" fmla="*/ 8230847 w 8230847"/>
              <a:gd name="connsiteY2-236" fmla="*/ 1074056 h 2728686"/>
              <a:gd name="connsiteX3-237" fmla="*/ 49508 w 8230847"/>
              <a:gd name="connsiteY3-238" fmla="*/ 2728686 h 2728686"/>
              <a:gd name="connsiteX4-239" fmla="*/ 0 w 8230847"/>
              <a:gd name="connsiteY4-240" fmla="*/ 1770743 h 2728686"/>
              <a:gd name="connsiteX0-241" fmla="*/ 0 w 8218470"/>
              <a:gd name="connsiteY0-242" fmla="*/ 1494972 h 2728686"/>
              <a:gd name="connsiteX1-243" fmla="*/ 8029784 w 8218470"/>
              <a:gd name="connsiteY1-244" fmla="*/ 0 h 2728686"/>
              <a:gd name="connsiteX2-245" fmla="*/ 8218470 w 8218470"/>
              <a:gd name="connsiteY2-246" fmla="*/ 1074056 h 2728686"/>
              <a:gd name="connsiteX3-247" fmla="*/ 37131 w 8218470"/>
              <a:gd name="connsiteY3-248" fmla="*/ 2728686 h 2728686"/>
              <a:gd name="connsiteX4-249" fmla="*/ 0 w 8218470"/>
              <a:gd name="connsiteY4-250" fmla="*/ 1494972 h 2728686"/>
              <a:gd name="connsiteX0-251" fmla="*/ 0 w 8218470"/>
              <a:gd name="connsiteY0-252" fmla="*/ 1494972 h 2627086"/>
              <a:gd name="connsiteX1-253" fmla="*/ 8029784 w 8218470"/>
              <a:gd name="connsiteY1-254" fmla="*/ 0 h 2627086"/>
              <a:gd name="connsiteX2-255" fmla="*/ 8218470 w 8218470"/>
              <a:gd name="connsiteY2-256" fmla="*/ 1074056 h 2627086"/>
              <a:gd name="connsiteX3-257" fmla="*/ 37131 w 8218470"/>
              <a:gd name="connsiteY3-258" fmla="*/ 2627086 h 2627086"/>
              <a:gd name="connsiteX4-259" fmla="*/ 0 w 8218470"/>
              <a:gd name="connsiteY4-260" fmla="*/ 1494972 h 2627086"/>
              <a:gd name="connsiteX0-261" fmla="*/ 0 w 8218470"/>
              <a:gd name="connsiteY0-262" fmla="*/ 1741715 h 2873829"/>
              <a:gd name="connsiteX1-263" fmla="*/ 7893635 w 8218470"/>
              <a:gd name="connsiteY1-264" fmla="*/ 0 h 2873829"/>
              <a:gd name="connsiteX2-265" fmla="*/ 8218470 w 8218470"/>
              <a:gd name="connsiteY2-266" fmla="*/ 1320799 h 2873829"/>
              <a:gd name="connsiteX3-267" fmla="*/ 37131 w 8218470"/>
              <a:gd name="connsiteY3-268" fmla="*/ 2873829 h 2873829"/>
              <a:gd name="connsiteX4-269" fmla="*/ 0 w 8218470"/>
              <a:gd name="connsiteY4-270" fmla="*/ 1741715 h 2873829"/>
              <a:gd name="connsiteX0-271" fmla="*/ 0 w 8218470"/>
              <a:gd name="connsiteY0-272" fmla="*/ 1756230 h 2888344"/>
              <a:gd name="connsiteX1-273" fmla="*/ 7967898 w 8218470"/>
              <a:gd name="connsiteY1-274" fmla="*/ 0 h 2888344"/>
              <a:gd name="connsiteX2-275" fmla="*/ 8218470 w 8218470"/>
              <a:gd name="connsiteY2-276" fmla="*/ 1335314 h 2888344"/>
              <a:gd name="connsiteX3-277" fmla="*/ 37131 w 8218470"/>
              <a:gd name="connsiteY3-278" fmla="*/ 2888344 h 2888344"/>
              <a:gd name="connsiteX4-279" fmla="*/ 0 w 8218470"/>
              <a:gd name="connsiteY4-280" fmla="*/ 1756230 h 2888344"/>
              <a:gd name="connsiteX0-281" fmla="*/ 0 w 8267979"/>
              <a:gd name="connsiteY0-282" fmla="*/ 1756230 h 2888344"/>
              <a:gd name="connsiteX1-283" fmla="*/ 7967898 w 8267979"/>
              <a:gd name="connsiteY1-284" fmla="*/ 0 h 2888344"/>
              <a:gd name="connsiteX2-285" fmla="*/ 8267979 w 8267979"/>
              <a:gd name="connsiteY2-286" fmla="*/ 1335314 h 2888344"/>
              <a:gd name="connsiteX3-287" fmla="*/ 37131 w 8267979"/>
              <a:gd name="connsiteY3-288" fmla="*/ 2888344 h 2888344"/>
              <a:gd name="connsiteX4-289" fmla="*/ 0 w 8267979"/>
              <a:gd name="connsiteY4-290" fmla="*/ 1756230 h 2888344"/>
              <a:gd name="connsiteX0-291" fmla="*/ 74263 w 8230848"/>
              <a:gd name="connsiteY0-292" fmla="*/ 1407888 h 2888344"/>
              <a:gd name="connsiteX1-293" fmla="*/ 7930767 w 8230848"/>
              <a:gd name="connsiteY1-294" fmla="*/ 0 h 2888344"/>
              <a:gd name="connsiteX2-295" fmla="*/ 8230848 w 8230848"/>
              <a:gd name="connsiteY2-296" fmla="*/ 1335314 h 2888344"/>
              <a:gd name="connsiteX3-297" fmla="*/ 0 w 8230848"/>
              <a:gd name="connsiteY3-298" fmla="*/ 2888344 h 2888344"/>
              <a:gd name="connsiteX4-299" fmla="*/ 74263 w 8230848"/>
              <a:gd name="connsiteY4-300" fmla="*/ 1407888 h 2888344"/>
              <a:gd name="connsiteX0-301" fmla="*/ 74263 w 8230848"/>
              <a:gd name="connsiteY0-302" fmla="*/ 1407888 h 2888344"/>
              <a:gd name="connsiteX1-303" fmla="*/ 7930767 w 8230848"/>
              <a:gd name="connsiteY1-304" fmla="*/ 0 h 2888344"/>
              <a:gd name="connsiteX2-305" fmla="*/ 8230848 w 8230848"/>
              <a:gd name="connsiteY2-306" fmla="*/ 1335314 h 2888344"/>
              <a:gd name="connsiteX3-307" fmla="*/ 0 w 8230848"/>
              <a:gd name="connsiteY3-308" fmla="*/ 2888344 h 2888344"/>
              <a:gd name="connsiteX4-309" fmla="*/ 74263 w 8230848"/>
              <a:gd name="connsiteY4-310" fmla="*/ 1407888 h 2888344"/>
              <a:gd name="connsiteX0-311" fmla="*/ 74263 w 8230848"/>
              <a:gd name="connsiteY0-312" fmla="*/ 1410792 h 2891248"/>
              <a:gd name="connsiteX1-313" fmla="*/ 3328575 w 8230848"/>
              <a:gd name="connsiteY1-314" fmla="*/ 1065169 h 2891248"/>
              <a:gd name="connsiteX2-315" fmla="*/ 7930767 w 8230848"/>
              <a:gd name="connsiteY2-316" fmla="*/ 2904 h 2891248"/>
              <a:gd name="connsiteX3-317" fmla="*/ 8230848 w 8230848"/>
              <a:gd name="connsiteY3-318" fmla="*/ 1338218 h 2891248"/>
              <a:gd name="connsiteX4-319" fmla="*/ 0 w 8230848"/>
              <a:gd name="connsiteY4-320" fmla="*/ 2891248 h 2891248"/>
              <a:gd name="connsiteX5" fmla="*/ 74263 w 8230848"/>
              <a:gd name="connsiteY5" fmla="*/ 1410792 h 2891248"/>
              <a:gd name="connsiteX0-321" fmla="*/ 74263 w 8230848"/>
              <a:gd name="connsiteY0-322" fmla="*/ 1411458 h 2891914"/>
              <a:gd name="connsiteX1-323" fmla="*/ 3328575 w 8230848"/>
              <a:gd name="connsiteY1-324" fmla="*/ 891663 h 2891914"/>
              <a:gd name="connsiteX2-325" fmla="*/ 7930767 w 8230848"/>
              <a:gd name="connsiteY2-326" fmla="*/ 3570 h 2891914"/>
              <a:gd name="connsiteX3-327" fmla="*/ 8230848 w 8230848"/>
              <a:gd name="connsiteY3-328" fmla="*/ 1338884 h 2891914"/>
              <a:gd name="connsiteX4-329" fmla="*/ 0 w 8230848"/>
              <a:gd name="connsiteY4-330" fmla="*/ 2891914 h 2891914"/>
              <a:gd name="connsiteX5-331" fmla="*/ 74263 w 8230848"/>
              <a:gd name="connsiteY5-332" fmla="*/ 1411458 h 2891914"/>
              <a:gd name="connsiteX0-333" fmla="*/ 61886 w 8230848"/>
              <a:gd name="connsiteY0-334" fmla="*/ 1411458 h 2891914"/>
              <a:gd name="connsiteX1-335" fmla="*/ 3328575 w 8230848"/>
              <a:gd name="connsiteY1-336" fmla="*/ 891663 h 2891914"/>
              <a:gd name="connsiteX2-337" fmla="*/ 7930767 w 8230848"/>
              <a:gd name="connsiteY2-338" fmla="*/ 3570 h 2891914"/>
              <a:gd name="connsiteX3-339" fmla="*/ 8230848 w 8230848"/>
              <a:gd name="connsiteY3-340" fmla="*/ 1338884 h 2891914"/>
              <a:gd name="connsiteX4-341" fmla="*/ 0 w 8230848"/>
              <a:gd name="connsiteY4-342" fmla="*/ 2891914 h 2891914"/>
              <a:gd name="connsiteX5-343" fmla="*/ 61886 w 8230848"/>
              <a:gd name="connsiteY5-344" fmla="*/ 1411458 h 2891914"/>
              <a:gd name="connsiteX0-345" fmla="*/ 61886 w 8230848"/>
              <a:gd name="connsiteY0-346" fmla="*/ 1411458 h 2891914"/>
              <a:gd name="connsiteX1-347" fmla="*/ 3328575 w 8230848"/>
              <a:gd name="connsiteY1-348" fmla="*/ 891663 h 2891914"/>
              <a:gd name="connsiteX2-349" fmla="*/ 7930767 w 8230848"/>
              <a:gd name="connsiteY2-350" fmla="*/ 3570 h 2891914"/>
              <a:gd name="connsiteX3-351" fmla="*/ 8230848 w 8230848"/>
              <a:gd name="connsiteY3-352" fmla="*/ 1338884 h 2891914"/>
              <a:gd name="connsiteX4-353" fmla="*/ 0 w 8230848"/>
              <a:gd name="connsiteY4-354" fmla="*/ 2891914 h 2891914"/>
              <a:gd name="connsiteX5-355" fmla="*/ 61886 w 8230848"/>
              <a:gd name="connsiteY5-356" fmla="*/ 1411458 h 2891914"/>
              <a:gd name="connsiteX0-357" fmla="*/ 61886 w 8230848"/>
              <a:gd name="connsiteY0-358" fmla="*/ 1520248 h 3000704"/>
              <a:gd name="connsiteX1-359" fmla="*/ 3328575 w 8230848"/>
              <a:gd name="connsiteY1-360" fmla="*/ 1000453 h 3000704"/>
              <a:gd name="connsiteX2-361" fmla="*/ 7116002 w 8230848"/>
              <a:gd name="connsiteY2-362" fmla="*/ 175214 h 3000704"/>
              <a:gd name="connsiteX3-363" fmla="*/ 7930767 w 8230848"/>
              <a:gd name="connsiteY3-364" fmla="*/ 112360 h 3000704"/>
              <a:gd name="connsiteX4-365" fmla="*/ 8230848 w 8230848"/>
              <a:gd name="connsiteY4-366" fmla="*/ 1447674 h 3000704"/>
              <a:gd name="connsiteX5-367" fmla="*/ 0 w 8230848"/>
              <a:gd name="connsiteY5-368" fmla="*/ 3000704 h 3000704"/>
              <a:gd name="connsiteX6" fmla="*/ 61886 w 8230848"/>
              <a:gd name="connsiteY6" fmla="*/ 1520248 h 3000704"/>
              <a:gd name="connsiteX0-369" fmla="*/ 61886 w 8230848"/>
              <a:gd name="connsiteY0-370" fmla="*/ 1510410 h 2990866"/>
              <a:gd name="connsiteX1-371" fmla="*/ 3328575 w 8230848"/>
              <a:gd name="connsiteY1-372" fmla="*/ 990615 h 2990866"/>
              <a:gd name="connsiteX2-373" fmla="*/ 7004608 w 8230848"/>
              <a:gd name="connsiteY2-374" fmla="*/ 198075 h 2990866"/>
              <a:gd name="connsiteX3-375" fmla="*/ 7930767 w 8230848"/>
              <a:gd name="connsiteY3-376" fmla="*/ 102522 h 2990866"/>
              <a:gd name="connsiteX4-377" fmla="*/ 8230848 w 8230848"/>
              <a:gd name="connsiteY4-378" fmla="*/ 1437836 h 2990866"/>
              <a:gd name="connsiteX5-379" fmla="*/ 0 w 8230848"/>
              <a:gd name="connsiteY5-380" fmla="*/ 2990866 h 2990866"/>
              <a:gd name="connsiteX6-381" fmla="*/ 61886 w 8230848"/>
              <a:gd name="connsiteY6-382" fmla="*/ 1510410 h 2990866"/>
              <a:gd name="connsiteX0-383" fmla="*/ 61886 w 8230848"/>
              <a:gd name="connsiteY0-384" fmla="*/ 1563582 h 3044038"/>
              <a:gd name="connsiteX1-385" fmla="*/ 3328575 w 8230848"/>
              <a:gd name="connsiteY1-386" fmla="*/ 1043787 h 3044038"/>
              <a:gd name="connsiteX2-387" fmla="*/ 7004608 w 8230848"/>
              <a:gd name="connsiteY2-388" fmla="*/ 251247 h 3044038"/>
              <a:gd name="connsiteX3-389" fmla="*/ 7930767 w 8230848"/>
              <a:gd name="connsiteY3-390" fmla="*/ 155694 h 3044038"/>
              <a:gd name="connsiteX4-391" fmla="*/ 8230848 w 8230848"/>
              <a:gd name="connsiteY4-392" fmla="*/ 1491008 h 3044038"/>
              <a:gd name="connsiteX5-393" fmla="*/ 0 w 8230848"/>
              <a:gd name="connsiteY5-394" fmla="*/ 3044038 h 3044038"/>
              <a:gd name="connsiteX6-395" fmla="*/ 61886 w 8230848"/>
              <a:gd name="connsiteY6-396" fmla="*/ 1563582 h 3044038"/>
              <a:gd name="connsiteX0-397" fmla="*/ 61886 w 8230848"/>
              <a:gd name="connsiteY0-398" fmla="*/ 1557973 h 3038429"/>
              <a:gd name="connsiteX1-399" fmla="*/ 3328575 w 8230848"/>
              <a:gd name="connsiteY1-400" fmla="*/ 1038178 h 3038429"/>
              <a:gd name="connsiteX2-401" fmla="*/ 7004608 w 8230848"/>
              <a:gd name="connsiteY2-402" fmla="*/ 245638 h 3038429"/>
              <a:gd name="connsiteX3-403" fmla="*/ 7930767 w 8230848"/>
              <a:gd name="connsiteY3-404" fmla="*/ 150085 h 3038429"/>
              <a:gd name="connsiteX4-405" fmla="*/ 8230848 w 8230848"/>
              <a:gd name="connsiteY4-406" fmla="*/ 1485399 h 3038429"/>
              <a:gd name="connsiteX5-407" fmla="*/ 0 w 8230848"/>
              <a:gd name="connsiteY5-408" fmla="*/ 3038429 h 3038429"/>
              <a:gd name="connsiteX6-409" fmla="*/ 61886 w 8230848"/>
              <a:gd name="connsiteY6-410" fmla="*/ 1557973 h 3038429"/>
              <a:gd name="connsiteX0-411" fmla="*/ 61886 w 8230848"/>
              <a:gd name="connsiteY0-412" fmla="*/ 1557973 h 3038429"/>
              <a:gd name="connsiteX1-413" fmla="*/ 3328575 w 8230848"/>
              <a:gd name="connsiteY1-414" fmla="*/ 1038178 h 3038429"/>
              <a:gd name="connsiteX2-415" fmla="*/ 7004608 w 8230848"/>
              <a:gd name="connsiteY2-416" fmla="*/ 245638 h 3038429"/>
              <a:gd name="connsiteX3-417" fmla="*/ 7930767 w 8230848"/>
              <a:gd name="connsiteY3-418" fmla="*/ 150085 h 3038429"/>
              <a:gd name="connsiteX4-419" fmla="*/ 8230848 w 8230848"/>
              <a:gd name="connsiteY4-420" fmla="*/ 1485399 h 3038429"/>
              <a:gd name="connsiteX5-421" fmla="*/ 0 w 8230848"/>
              <a:gd name="connsiteY5-422" fmla="*/ 3038429 h 3038429"/>
              <a:gd name="connsiteX6-423" fmla="*/ 61886 w 8230848"/>
              <a:gd name="connsiteY6-424" fmla="*/ 1557973 h 3038429"/>
              <a:gd name="connsiteX0-425" fmla="*/ 61886 w 8230848"/>
              <a:gd name="connsiteY0-426" fmla="*/ 1565259 h 3045715"/>
              <a:gd name="connsiteX1-427" fmla="*/ 3328575 w 8230848"/>
              <a:gd name="connsiteY1-428" fmla="*/ 1045464 h 3045715"/>
              <a:gd name="connsiteX2-429" fmla="*/ 6992232 w 8230848"/>
              <a:gd name="connsiteY2-430" fmla="*/ 236574 h 3045715"/>
              <a:gd name="connsiteX3-431" fmla="*/ 7930767 w 8230848"/>
              <a:gd name="connsiteY3-432" fmla="*/ 157371 h 3045715"/>
              <a:gd name="connsiteX4-433" fmla="*/ 8230848 w 8230848"/>
              <a:gd name="connsiteY4-434" fmla="*/ 1492685 h 3045715"/>
              <a:gd name="connsiteX5-435" fmla="*/ 0 w 8230848"/>
              <a:gd name="connsiteY5-436" fmla="*/ 3045715 h 3045715"/>
              <a:gd name="connsiteX6-437" fmla="*/ 61886 w 8230848"/>
              <a:gd name="connsiteY6-438" fmla="*/ 1565259 h 3045715"/>
              <a:gd name="connsiteX0-439" fmla="*/ 61886 w 8230848"/>
              <a:gd name="connsiteY0-440" fmla="*/ 1528381 h 3008837"/>
              <a:gd name="connsiteX1-441" fmla="*/ 3328575 w 8230848"/>
              <a:gd name="connsiteY1-442" fmla="*/ 1008586 h 3008837"/>
              <a:gd name="connsiteX2-443" fmla="*/ 6992232 w 8230848"/>
              <a:gd name="connsiteY2-444" fmla="*/ 199696 h 3008837"/>
              <a:gd name="connsiteX3-445" fmla="*/ 7930767 w 8230848"/>
              <a:gd name="connsiteY3-446" fmla="*/ 120493 h 3008837"/>
              <a:gd name="connsiteX4-447" fmla="*/ 8230848 w 8230848"/>
              <a:gd name="connsiteY4-448" fmla="*/ 1455807 h 3008837"/>
              <a:gd name="connsiteX5-449" fmla="*/ 0 w 8230848"/>
              <a:gd name="connsiteY5-450" fmla="*/ 3008837 h 3008837"/>
              <a:gd name="connsiteX6-451" fmla="*/ 61886 w 8230848"/>
              <a:gd name="connsiteY6-452" fmla="*/ 1528381 h 3008837"/>
              <a:gd name="connsiteX0-453" fmla="*/ 61886 w 8230848"/>
              <a:gd name="connsiteY0-454" fmla="*/ 1519365 h 2999821"/>
              <a:gd name="connsiteX1-455" fmla="*/ 3328575 w 8230848"/>
              <a:gd name="connsiteY1-456" fmla="*/ 999570 h 2999821"/>
              <a:gd name="connsiteX2-457" fmla="*/ 6992232 w 8230848"/>
              <a:gd name="connsiteY2-458" fmla="*/ 190680 h 2999821"/>
              <a:gd name="connsiteX3-459" fmla="*/ 7930767 w 8230848"/>
              <a:gd name="connsiteY3-460" fmla="*/ 111477 h 2999821"/>
              <a:gd name="connsiteX4-461" fmla="*/ 8230848 w 8230848"/>
              <a:gd name="connsiteY4-462" fmla="*/ 1446791 h 2999821"/>
              <a:gd name="connsiteX5-463" fmla="*/ 0 w 8230848"/>
              <a:gd name="connsiteY5-464" fmla="*/ 2999821 h 2999821"/>
              <a:gd name="connsiteX6-465" fmla="*/ 61886 w 8230848"/>
              <a:gd name="connsiteY6-466" fmla="*/ 1519365 h 2999821"/>
              <a:gd name="connsiteX0-467" fmla="*/ 61886 w 8230848"/>
              <a:gd name="connsiteY0-468" fmla="*/ 1554484 h 3034940"/>
              <a:gd name="connsiteX1-469" fmla="*/ 3328575 w 8230848"/>
              <a:gd name="connsiteY1-470" fmla="*/ 1034689 h 3034940"/>
              <a:gd name="connsiteX2-471" fmla="*/ 6992232 w 8230848"/>
              <a:gd name="connsiteY2-472" fmla="*/ 225799 h 3034940"/>
              <a:gd name="connsiteX3-473" fmla="*/ 8005031 w 8230848"/>
              <a:gd name="connsiteY3-474" fmla="*/ 97546 h 3034940"/>
              <a:gd name="connsiteX4-475" fmla="*/ 8230848 w 8230848"/>
              <a:gd name="connsiteY4-476" fmla="*/ 1481910 h 3034940"/>
              <a:gd name="connsiteX5-477" fmla="*/ 0 w 8230848"/>
              <a:gd name="connsiteY5-478" fmla="*/ 3034940 h 3034940"/>
              <a:gd name="connsiteX6-479" fmla="*/ 61886 w 8230848"/>
              <a:gd name="connsiteY6-480" fmla="*/ 1554484 h 3034940"/>
              <a:gd name="connsiteX0-481" fmla="*/ 61886 w 8230848"/>
              <a:gd name="connsiteY0-482" fmla="*/ 1554484 h 3034940"/>
              <a:gd name="connsiteX1-483" fmla="*/ 3328575 w 8230848"/>
              <a:gd name="connsiteY1-484" fmla="*/ 1034689 h 3034940"/>
              <a:gd name="connsiteX2-485" fmla="*/ 6992232 w 8230848"/>
              <a:gd name="connsiteY2-486" fmla="*/ 225799 h 3034940"/>
              <a:gd name="connsiteX3-487" fmla="*/ 8005031 w 8230848"/>
              <a:gd name="connsiteY3-488" fmla="*/ 97546 h 3034940"/>
              <a:gd name="connsiteX4-489" fmla="*/ 8230848 w 8230848"/>
              <a:gd name="connsiteY4-490" fmla="*/ 1481910 h 3034940"/>
              <a:gd name="connsiteX5-491" fmla="*/ 0 w 8230848"/>
              <a:gd name="connsiteY5-492" fmla="*/ 3034940 h 3034940"/>
              <a:gd name="connsiteX6-493" fmla="*/ 61886 w 8230848"/>
              <a:gd name="connsiteY6-494" fmla="*/ 1554484 h 3034940"/>
              <a:gd name="connsiteX0-495" fmla="*/ 61886 w 8230848"/>
              <a:gd name="connsiteY0-496" fmla="*/ 1583547 h 3064003"/>
              <a:gd name="connsiteX1-497" fmla="*/ 3328575 w 8230848"/>
              <a:gd name="connsiteY1-498" fmla="*/ 1063752 h 3064003"/>
              <a:gd name="connsiteX2-499" fmla="*/ 6992232 w 8230848"/>
              <a:gd name="connsiteY2-500" fmla="*/ 254862 h 3064003"/>
              <a:gd name="connsiteX3-501" fmla="*/ 8005031 w 8230848"/>
              <a:gd name="connsiteY3-502" fmla="*/ 126609 h 3064003"/>
              <a:gd name="connsiteX4-503" fmla="*/ 8230848 w 8230848"/>
              <a:gd name="connsiteY4-504" fmla="*/ 1510973 h 3064003"/>
              <a:gd name="connsiteX5-505" fmla="*/ 0 w 8230848"/>
              <a:gd name="connsiteY5-506" fmla="*/ 3064003 h 3064003"/>
              <a:gd name="connsiteX6-507" fmla="*/ 61886 w 8230848"/>
              <a:gd name="connsiteY6-508" fmla="*/ 1583547 h 306400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31" y="connsiteY5-332"/>
              </a:cxn>
              <a:cxn ang="0">
                <a:pos x="connsiteX6-381" y="connsiteY6-382"/>
              </a:cxn>
            </a:cxnLst>
            <a:rect l="l" t="t" r="r" b="b"/>
            <a:pathLst>
              <a:path w="8230848" h="3064003">
                <a:moveTo>
                  <a:pt x="61886" y="1583547"/>
                </a:moveTo>
                <a:cubicBezTo>
                  <a:pt x="645529" y="1444536"/>
                  <a:pt x="2019158" y="1298400"/>
                  <a:pt x="3328575" y="1063752"/>
                </a:cubicBezTo>
                <a:cubicBezTo>
                  <a:pt x="4498072" y="839580"/>
                  <a:pt x="6126183" y="419227"/>
                  <a:pt x="6992232" y="254862"/>
                </a:cubicBezTo>
                <a:cubicBezTo>
                  <a:pt x="8081071" y="90495"/>
                  <a:pt x="7961561" y="-150868"/>
                  <a:pt x="8005031" y="126609"/>
                </a:cubicBezTo>
                <a:cubicBezTo>
                  <a:pt x="8278338" y="1423218"/>
                  <a:pt x="8182466" y="1230366"/>
                  <a:pt x="8230848" y="1510973"/>
                </a:cubicBezTo>
                <a:lnTo>
                  <a:pt x="0" y="3064003"/>
                </a:lnTo>
                <a:lnTo>
                  <a:pt x="61886" y="1583547"/>
                </a:lnTo>
                <a:close/>
              </a:path>
            </a:pathLst>
          </a:custGeom>
          <a:solidFill>
            <a:srgbClr val="0C1E2E">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54743" y="5390473"/>
            <a:ext cx="1386113" cy="646331"/>
          </a:xfrm>
          <a:prstGeom prst="rect">
            <a:avLst/>
          </a:prstGeom>
          <a:noFill/>
        </p:spPr>
        <p:txBody>
          <a:bodyPr wrap="square" rtlCol="0">
            <a:spAutoFit/>
          </a:bodyPr>
          <a:lstStyle/>
          <a:p>
            <a:pPr algn="ctr"/>
            <a:r>
              <a:rPr lang="en-US" altLang="zh-CN" sz="3600" b="1" dirty="0" smtClean="0">
                <a:solidFill>
                  <a:schemeClr val="bg1"/>
                </a:solidFill>
              </a:rPr>
              <a:t>Part</a:t>
            </a:r>
            <a:r>
              <a:rPr lang="en-US" altLang="zh-CN" b="1" dirty="0" smtClean="0">
                <a:solidFill>
                  <a:schemeClr val="bg1"/>
                </a:solidFill>
              </a:rPr>
              <a:t>   </a:t>
            </a:r>
            <a:r>
              <a:rPr lang="en-US" altLang="zh-CN" sz="3600" b="1" dirty="0" smtClean="0">
                <a:solidFill>
                  <a:schemeClr val="bg1"/>
                </a:solidFill>
              </a:rPr>
              <a:t>1</a:t>
            </a:r>
            <a:endParaRPr lang="zh-CN" altLang="en-US" sz="3600" b="1" dirty="0">
              <a:solidFill>
                <a:schemeClr val="bg1"/>
              </a:solidFill>
            </a:endParaRPr>
          </a:p>
        </p:txBody>
      </p:sp>
      <p:sp>
        <p:nvSpPr>
          <p:cNvPr id="10" name="文本框 9"/>
          <p:cNvSpPr txBox="1"/>
          <p:nvPr/>
        </p:nvSpPr>
        <p:spPr>
          <a:xfrm>
            <a:off x="2039420" y="3106699"/>
            <a:ext cx="5065486" cy="645160"/>
          </a:xfrm>
          <a:prstGeom prst="rect">
            <a:avLst/>
          </a:prstGeom>
          <a:noFill/>
        </p:spPr>
        <p:txBody>
          <a:bodyPr wrap="square" rtlCol="0">
            <a:spAutoFit/>
          </a:bodyPr>
          <a:lstStyle/>
          <a:p>
            <a:pPr algn="ctr"/>
            <a:r>
              <a:rPr lang="zh-CN" altLang="en-US" sz="3600" dirty="0" smtClean="0">
                <a:solidFill>
                  <a:schemeClr val="bg1"/>
                </a:solidFill>
                <a:latin typeface="微软雅黑" panose="020B0503020204020204" pitchFamily="34" charset="-122"/>
                <a:ea typeface="微软雅黑" panose="020B0503020204020204" pitchFamily="34" charset="-122"/>
              </a:rPr>
              <a:t>项目背景</a:t>
            </a:r>
            <a:endParaRPr lang="zh-CN" altLang="en-US" sz="3600"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 fill="hold"/>
                                        <p:tgtEl>
                                          <p:spTgt spid="5"/>
                                        </p:tgtEl>
                                        <p:attrNameLst>
                                          <p:attrName>ppt_x</p:attrName>
                                        </p:attrNameLst>
                                      </p:cBhvr>
                                      <p:tavLst>
                                        <p:tav tm="0">
                                          <p:val>
                                            <p:strVal val="#ppt_x"/>
                                          </p:val>
                                        </p:tav>
                                        <p:tav tm="100000">
                                          <p:val>
                                            <p:strVal val="#ppt_x"/>
                                          </p:val>
                                        </p:tav>
                                      </p:tavLst>
                                    </p:anim>
                                    <p:anim calcmode="lin" valueType="num">
                                      <p:cBhvr additive="base">
                                        <p:cTn id="8" dur="2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00" fill="hold"/>
                                        <p:tgtEl>
                                          <p:spTgt spid="9"/>
                                        </p:tgtEl>
                                        <p:attrNameLst>
                                          <p:attrName>ppt_x</p:attrName>
                                        </p:attrNameLst>
                                      </p:cBhvr>
                                      <p:tavLst>
                                        <p:tav tm="0">
                                          <p:val>
                                            <p:strVal val="#ppt_x"/>
                                          </p:val>
                                        </p:tav>
                                        <p:tav tm="100000">
                                          <p:val>
                                            <p:strVal val="#ppt_x"/>
                                          </p:val>
                                        </p:tav>
                                      </p:tavLst>
                                    </p:anim>
                                    <p:anim calcmode="lin" valueType="num">
                                      <p:cBhvr additive="base">
                                        <p:cTn id="12" dur="2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9"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200" fill="hold"/>
                                        <p:tgtEl>
                                          <p:spTgt spid="6"/>
                                        </p:tgtEl>
                                        <p:attrNameLst>
                                          <p:attrName>ppt_x</p:attrName>
                                        </p:attrNameLst>
                                      </p:cBhvr>
                                      <p:tavLst>
                                        <p:tav tm="0">
                                          <p:val>
                                            <p:strVal val="0-#ppt_w/2"/>
                                          </p:val>
                                        </p:tav>
                                        <p:tav tm="100000">
                                          <p:val>
                                            <p:strVal val="#ppt_x"/>
                                          </p:val>
                                        </p:tav>
                                      </p:tavLst>
                                    </p:anim>
                                    <p:anim calcmode="lin" valueType="num">
                                      <p:cBhvr additive="base">
                                        <p:cTn id="17" dur="200" fill="hold"/>
                                        <p:tgtEl>
                                          <p:spTgt spid="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200" fill="hold"/>
                                        <p:tgtEl>
                                          <p:spTgt spid="7"/>
                                        </p:tgtEl>
                                        <p:attrNameLst>
                                          <p:attrName>ppt_x</p:attrName>
                                        </p:attrNameLst>
                                      </p:cBhvr>
                                      <p:tavLst>
                                        <p:tav tm="0">
                                          <p:val>
                                            <p:strVal val="1+#ppt_w/2"/>
                                          </p:val>
                                        </p:tav>
                                        <p:tav tm="100000">
                                          <p:val>
                                            <p:strVal val="#ppt_x"/>
                                          </p:val>
                                        </p:tav>
                                      </p:tavLst>
                                    </p:anim>
                                    <p:anim calcmode="lin" valueType="num">
                                      <p:cBhvr additive="base">
                                        <p:cTn id="22" dur="2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6"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00" fill="hold"/>
                                        <p:tgtEl>
                                          <p:spTgt spid="8"/>
                                        </p:tgtEl>
                                        <p:attrNameLst>
                                          <p:attrName>ppt_x</p:attrName>
                                        </p:attrNameLst>
                                      </p:cBhvr>
                                      <p:tavLst>
                                        <p:tav tm="0">
                                          <p:val>
                                            <p:strVal val="1+#ppt_w/2"/>
                                          </p:val>
                                        </p:tav>
                                        <p:tav tm="100000">
                                          <p:val>
                                            <p:strVal val="#ppt_x"/>
                                          </p:val>
                                        </p:tav>
                                      </p:tavLst>
                                    </p:anim>
                                    <p:anim calcmode="lin" valueType="num">
                                      <p:cBhvr additive="base">
                                        <p:cTn id="27" dur="2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项目背景</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grpSp>
      <p:sp>
        <p:nvSpPr>
          <p:cNvPr id="2" name="矩形 1"/>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26365" y="1238885"/>
            <a:ext cx="9017635" cy="1204595"/>
          </a:xfrm>
          <a:prstGeom prst="rect">
            <a:avLst/>
          </a:prstGeom>
          <a:noFill/>
        </p:spPr>
        <p:txBody>
          <a:bodyPr wrap="square" rtlCol="0" anchor="t">
            <a:noAutofit/>
          </a:bodyPr>
          <a:p>
            <a:r>
              <a:rPr lang="zh-CN" altLang="en-US"/>
              <a:t>斯坦利·施密特(Stanley Schmidt)首次实现了卡尔曼滤波器。卡尔曼在NASA埃姆斯研究中心访问时,发现他的方法对于解决阿波罗计划的轨道预测很有用,后来阿波罗飞船的导航电脑使用了这种滤波器。关于这种滤波器的论文由Swerling (1958), Kalman (1960)与 Kalman and Bucy (1961)发表。</a:t>
            </a:r>
            <a:endParaRPr lang="zh-CN" altLang="en-US"/>
          </a:p>
          <a:p>
            <a:endParaRPr lang="zh-CN" altLang="en-US"/>
          </a:p>
          <a:p>
            <a:endParaRPr lang="zh-CN" altLang="en-US"/>
          </a:p>
          <a:p>
            <a:r>
              <a:rPr lang="zh-CN" altLang="en-US"/>
              <a:t>对卡尔曼滤波的定义：</a:t>
            </a:r>
            <a:endParaRPr lang="zh-CN" altLang="en-US"/>
          </a:p>
        </p:txBody>
      </p:sp>
      <p:sp>
        <p:nvSpPr>
          <p:cNvPr id="7" name="文本框 6"/>
          <p:cNvSpPr txBox="1"/>
          <p:nvPr/>
        </p:nvSpPr>
        <p:spPr>
          <a:xfrm>
            <a:off x="127000" y="2589530"/>
            <a:ext cx="9017000" cy="2861310"/>
          </a:xfrm>
          <a:prstGeom prst="rect">
            <a:avLst/>
          </a:prstGeom>
          <a:noFill/>
        </p:spPr>
        <p:txBody>
          <a:bodyPr wrap="square" rtlCol="0" anchor="t">
            <a:spAutoFit/>
          </a:bodyPr>
          <a:p>
            <a:endParaRPr lang="zh-CN" altLang="en-US"/>
          </a:p>
          <a:p>
            <a:endParaRPr lang="zh-CN" altLang="en-US"/>
          </a:p>
          <a:p>
            <a:r>
              <a:rPr lang="zh-CN" altLang="en-US"/>
              <a:t>传统的滤波方法，只能是在有用信号与噪声具有不同频带的条件下才能实现.20世纪40年代，N.维纳和A.H.柯尔莫哥罗夫把信号和噪声的统计性质引进了滤波理论，在假设信号和噪声都是平稳过程的条件下，利用最优化方法对信号真值进行估计，达到滤波目的，从而在概念上与传统的滤波方法联系起来，被称为维纳滤波。这种方法要求信号和噪声都必须是以平稳过程为条件。60年代初，卡尔曼(R.E.Kalman)和布塞(R. S.Bucy)发表了一篇重要的论文《线性滤波和预测 理论的新成果》，提出了一种新的线性滤波和预测理论，被称之为卡尔曼滤波。特点是在线性状态空间表示的基础上对有噪声的输入和观测信号进行处理，求取系统状态或真实信号。</a:t>
            </a:r>
            <a:endParaRPr lang="zh-CN" alt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1771"/>
            <a:ext cx="9144000" cy="6836229"/>
          </a:xfrm>
          <a:prstGeom prst="rect">
            <a:avLst/>
          </a:prstGeom>
        </p:spPr>
      </p:pic>
      <p:sp>
        <p:nvSpPr>
          <p:cNvPr id="5" name="流程图: 联系 4"/>
          <p:cNvSpPr/>
          <p:nvPr/>
        </p:nvSpPr>
        <p:spPr>
          <a:xfrm>
            <a:off x="624114" y="4878613"/>
            <a:ext cx="1712685" cy="1625600"/>
          </a:xfrm>
          <a:prstGeom prst="flowChartConnector">
            <a:avLst/>
          </a:prstGeom>
          <a:solidFill>
            <a:schemeClr val="accent1">
              <a:lumMod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矩形 5"/>
          <p:cNvSpPr/>
          <p:nvPr/>
        </p:nvSpPr>
        <p:spPr>
          <a:xfrm>
            <a:off x="-29932" y="2355851"/>
            <a:ext cx="9173932" cy="2390320"/>
          </a:xfrm>
          <a:custGeom>
            <a:avLst/>
            <a:gdLst>
              <a:gd name="connsiteX0" fmla="*/ 0 w 7765142"/>
              <a:gd name="connsiteY0" fmla="*/ 0 h 885371"/>
              <a:gd name="connsiteX1" fmla="*/ 7765142 w 7765142"/>
              <a:gd name="connsiteY1" fmla="*/ 0 h 885371"/>
              <a:gd name="connsiteX2" fmla="*/ 7765142 w 7765142"/>
              <a:gd name="connsiteY2" fmla="*/ 885371 h 885371"/>
              <a:gd name="connsiteX3" fmla="*/ 0 w 7765142"/>
              <a:gd name="connsiteY3" fmla="*/ 885371 h 885371"/>
              <a:gd name="connsiteX4" fmla="*/ 0 w 7765142"/>
              <a:gd name="connsiteY4" fmla="*/ 0 h 885371"/>
              <a:gd name="connsiteX0-1" fmla="*/ 14514 w 7765142"/>
              <a:gd name="connsiteY0-2" fmla="*/ 0 h 1770743"/>
              <a:gd name="connsiteX1-3" fmla="*/ 7765142 w 7765142"/>
              <a:gd name="connsiteY1-4" fmla="*/ 885372 h 1770743"/>
              <a:gd name="connsiteX2-5" fmla="*/ 7765142 w 7765142"/>
              <a:gd name="connsiteY2-6" fmla="*/ 1770743 h 1770743"/>
              <a:gd name="connsiteX3-7" fmla="*/ 0 w 7765142"/>
              <a:gd name="connsiteY3-8" fmla="*/ 1770743 h 1770743"/>
              <a:gd name="connsiteX4-9" fmla="*/ 14514 w 7765142"/>
              <a:gd name="connsiteY4-10" fmla="*/ 0 h 1770743"/>
              <a:gd name="connsiteX0-11" fmla="*/ 14514 w 7765142"/>
              <a:gd name="connsiteY0-12" fmla="*/ 0 h 3309257"/>
              <a:gd name="connsiteX1-13" fmla="*/ 7765142 w 7765142"/>
              <a:gd name="connsiteY1-14" fmla="*/ 885372 h 3309257"/>
              <a:gd name="connsiteX2-15" fmla="*/ 7721599 w 7765142"/>
              <a:gd name="connsiteY2-16" fmla="*/ 3309257 h 3309257"/>
              <a:gd name="connsiteX3-17" fmla="*/ 0 w 7765142"/>
              <a:gd name="connsiteY3-18" fmla="*/ 1770743 h 3309257"/>
              <a:gd name="connsiteX4-19" fmla="*/ 14514 w 7765142"/>
              <a:gd name="connsiteY4-20" fmla="*/ 0 h 3309257"/>
              <a:gd name="connsiteX0-21" fmla="*/ 14514 w 8098971"/>
              <a:gd name="connsiteY0-22" fmla="*/ 0 h 3309257"/>
              <a:gd name="connsiteX1-23" fmla="*/ 8098971 w 8098971"/>
              <a:gd name="connsiteY1-24" fmla="*/ 2119086 h 3309257"/>
              <a:gd name="connsiteX2-25" fmla="*/ 7721599 w 8098971"/>
              <a:gd name="connsiteY2-26" fmla="*/ 3309257 h 3309257"/>
              <a:gd name="connsiteX3-27" fmla="*/ 0 w 8098971"/>
              <a:gd name="connsiteY3-28" fmla="*/ 1770743 h 3309257"/>
              <a:gd name="connsiteX4-29" fmla="*/ 14514 w 8098971"/>
              <a:gd name="connsiteY4-30" fmla="*/ 0 h 3309257"/>
              <a:gd name="connsiteX0-31" fmla="*/ 449942 w 8534399"/>
              <a:gd name="connsiteY0-32" fmla="*/ 0 h 3309257"/>
              <a:gd name="connsiteX1-33" fmla="*/ 8534399 w 8534399"/>
              <a:gd name="connsiteY1-34" fmla="*/ 2119086 h 3309257"/>
              <a:gd name="connsiteX2-35" fmla="*/ 8157027 w 8534399"/>
              <a:gd name="connsiteY2-36" fmla="*/ 3309257 h 3309257"/>
              <a:gd name="connsiteX3-37" fmla="*/ 0 w 8534399"/>
              <a:gd name="connsiteY3-38" fmla="*/ 1669143 h 3309257"/>
              <a:gd name="connsiteX4-39" fmla="*/ 449942 w 8534399"/>
              <a:gd name="connsiteY4-40" fmla="*/ 0 h 3309257"/>
              <a:gd name="connsiteX0-41" fmla="*/ 406399 w 8490856"/>
              <a:gd name="connsiteY0-42" fmla="*/ 0 h 3309257"/>
              <a:gd name="connsiteX1-43" fmla="*/ 8490856 w 8490856"/>
              <a:gd name="connsiteY1-44" fmla="*/ 2119086 h 3309257"/>
              <a:gd name="connsiteX2-45" fmla="*/ 8113484 w 8490856"/>
              <a:gd name="connsiteY2-46" fmla="*/ 3309257 h 3309257"/>
              <a:gd name="connsiteX3-47" fmla="*/ 0 w 8490856"/>
              <a:gd name="connsiteY3-48" fmla="*/ 1248229 h 3309257"/>
              <a:gd name="connsiteX4-49" fmla="*/ 406399 w 8490856"/>
              <a:gd name="connsiteY4-50" fmla="*/ 0 h 3309257"/>
              <a:gd name="connsiteX0-51" fmla="*/ 319313 w 8403770"/>
              <a:gd name="connsiteY0-52" fmla="*/ 0 h 3309257"/>
              <a:gd name="connsiteX1-53" fmla="*/ 8403770 w 8403770"/>
              <a:gd name="connsiteY1-54" fmla="*/ 2119086 h 3309257"/>
              <a:gd name="connsiteX2-55" fmla="*/ 8026398 w 8403770"/>
              <a:gd name="connsiteY2-56" fmla="*/ 3309257 h 3309257"/>
              <a:gd name="connsiteX3-57" fmla="*/ 0 w 8403770"/>
              <a:gd name="connsiteY3-58" fmla="*/ 1219200 h 3309257"/>
              <a:gd name="connsiteX4-59" fmla="*/ 319313 w 8403770"/>
              <a:gd name="connsiteY4-60" fmla="*/ 0 h 3309257"/>
              <a:gd name="connsiteX0-61" fmla="*/ 0 w 8431279"/>
              <a:gd name="connsiteY0-62" fmla="*/ 0 h 3451898"/>
              <a:gd name="connsiteX1-63" fmla="*/ 8431279 w 8431279"/>
              <a:gd name="connsiteY1-64" fmla="*/ 2261727 h 3451898"/>
              <a:gd name="connsiteX2-65" fmla="*/ 8053907 w 8431279"/>
              <a:gd name="connsiteY2-66" fmla="*/ 3451898 h 3451898"/>
              <a:gd name="connsiteX3-67" fmla="*/ 27509 w 8431279"/>
              <a:gd name="connsiteY3-68" fmla="*/ 1361841 h 3451898"/>
              <a:gd name="connsiteX4-69" fmla="*/ 0 w 8431279"/>
              <a:gd name="connsiteY4-70" fmla="*/ 0 h 3451898"/>
              <a:gd name="connsiteX0-71" fmla="*/ 0 w 8480765"/>
              <a:gd name="connsiteY0-72" fmla="*/ 0 h 3608802"/>
              <a:gd name="connsiteX1-73" fmla="*/ 8431279 w 8480765"/>
              <a:gd name="connsiteY1-74" fmla="*/ 2261727 h 3608802"/>
              <a:gd name="connsiteX2-75" fmla="*/ 8480765 w 8480765"/>
              <a:gd name="connsiteY2-76" fmla="*/ 3608802 h 3608802"/>
              <a:gd name="connsiteX3-77" fmla="*/ 27509 w 8480765"/>
              <a:gd name="connsiteY3-78" fmla="*/ 1361841 h 3608802"/>
              <a:gd name="connsiteX4-79" fmla="*/ 0 w 8480765"/>
              <a:gd name="connsiteY4-80" fmla="*/ 0 h 3608802"/>
              <a:gd name="connsiteX0-81" fmla="*/ 0 w 8480765"/>
              <a:gd name="connsiteY0-82" fmla="*/ 0 h 3608802"/>
              <a:gd name="connsiteX1-83" fmla="*/ 8404600 w 8480765"/>
              <a:gd name="connsiteY1-84" fmla="*/ 906643 h 3608802"/>
              <a:gd name="connsiteX2-85" fmla="*/ 8480765 w 8480765"/>
              <a:gd name="connsiteY2-86" fmla="*/ 3608802 h 3608802"/>
              <a:gd name="connsiteX3-87" fmla="*/ 27509 w 8480765"/>
              <a:gd name="connsiteY3-88" fmla="*/ 1361841 h 3608802"/>
              <a:gd name="connsiteX4-89" fmla="*/ 0 w 8480765"/>
              <a:gd name="connsiteY4-90" fmla="*/ 0 h 3608802"/>
              <a:gd name="connsiteX0-91" fmla="*/ 159241 w 8453256"/>
              <a:gd name="connsiteY0-92" fmla="*/ 0 h 3038240"/>
              <a:gd name="connsiteX1-93" fmla="*/ 8377091 w 8453256"/>
              <a:gd name="connsiteY1-94" fmla="*/ 336081 h 3038240"/>
              <a:gd name="connsiteX2-95" fmla="*/ 8453256 w 8453256"/>
              <a:gd name="connsiteY2-96" fmla="*/ 3038240 h 3038240"/>
              <a:gd name="connsiteX3-97" fmla="*/ 0 w 8453256"/>
              <a:gd name="connsiteY3-98" fmla="*/ 791279 h 3038240"/>
              <a:gd name="connsiteX4-99" fmla="*/ 159241 w 8453256"/>
              <a:gd name="connsiteY4-100" fmla="*/ 0 h 3038240"/>
              <a:gd name="connsiteX0-101" fmla="*/ 159241 w 8453256"/>
              <a:gd name="connsiteY0-102" fmla="*/ 0 h 2153870"/>
              <a:gd name="connsiteX1-103" fmla="*/ 8377091 w 8453256"/>
              <a:gd name="connsiteY1-104" fmla="*/ 336081 h 2153870"/>
              <a:gd name="connsiteX2-105" fmla="*/ 8453256 w 8453256"/>
              <a:gd name="connsiteY2-106" fmla="*/ 2153870 h 2153870"/>
              <a:gd name="connsiteX3-107" fmla="*/ 0 w 8453256"/>
              <a:gd name="connsiteY3-108" fmla="*/ 791279 h 2153870"/>
              <a:gd name="connsiteX4-109" fmla="*/ 159241 w 8453256"/>
              <a:gd name="connsiteY4-110" fmla="*/ 0 h 2153870"/>
              <a:gd name="connsiteX0-111" fmla="*/ 0 w 8454088"/>
              <a:gd name="connsiteY0-112" fmla="*/ 0 h 2182398"/>
              <a:gd name="connsiteX1-113" fmla="*/ 8377923 w 8454088"/>
              <a:gd name="connsiteY1-114" fmla="*/ 364609 h 2182398"/>
              <a:gd name="connsiteX2-115" fmla="*/ 8454088 w 8454088"/>
              <a:gd name="connsiteY2-116" fmla="*/ 2182398 h 2182398"/>
              <a:gd name="connsiteX3-117" fmla="*/ 832 w 8454088"/>
              <a:gd name="connsiteY3-118" fmla="*/ 819807 h 2182398"/>
              <a:gd name="connsiteX4-119" fmla="*/ 0 w 8454088"/>
              <a:gd name="connsiteY4-120" fmla="*/ 0 h 2182398"/>
              <a:gd name="connsiteX0-121" fmla="*/ 0 w 8454088"/>
              <a:gd name="connsiteY0-122" fmla="*/ 0 h 2182398"/>
              <a:gd name="connsiteX1-123" fmla="*/ 8417941 w 8454088"/>
              <a:gd name="connsiteY1-124" fmla="*/ 364609 h 2182398"/>
              <a:gd name="connsiteX2-125" fmla="*/ 8454088 w 8454088"/>
              <a:gd name="connsiteY2-126" fmla="*/ 2182398 h 2182398"/>
              <a:gd name="connsiteX3-127" fmla="*/ 832 w 8454088"/>
              <a:gd name="connsiteY3-128" fmla="*/ 819807 h 2182398"/>
              <a:gd name="connsiteX4-129" fmla="*/ 0 w 8454088"/>
              <a:gd name="connsiteY4-130" fmla="*/ 0 h 2182398"/>
              <a:gd name="connsiteX0-131" fmla="*/ 0 w 8454088"/>
              <a:gd name="connsiteY0-132" fmla="*/ 0 h 2182398"/>
              <a:gd name="connsiteX1-133" fmla="*/ 8391263 w 8454088"/>
              <a:gd name="connsiteY1-134" fmla="*/ 1106339 h 2182398"/>
              <a:gd name="connsiteX2-135" fmla="*/ 8454088 w 8454088"/>
              <a:gd name="connsiteY2-136" fmla="*/ 2182398 h 2182398"/>
              <a:gd name="connsiteX3-137" fmla="*/ 832 w 8454088"/>
              <a:gd name="connsiteY3-138" fmla="*/ 819807 h 2182398"/>
              <a:gd name="connsiteX4-139" fmla="*/ 0 w 8454088"/>
              <a:gd name="connsiteY4-140" fmla="*/ 0 h 2182398"/>
              <a:gd name="connsiteX0-141" fmla="*/ 0 w 8427409"/>
              <a:gd name="connsiteY0-142" fmla="*/ 0 h 3152353"/>
              <a:gd name="connsiteX1-143" fmla="*/ 8391263 w 8427409"/>
              <a:gd name="connsiteY1-144" fmla="*/ 1106339 h 3152353"/>
              <a:gd name="connsiteX2-145" fmla="*/ 8427409 w 8427409"/>
              <a:gd name="connsiteY2-146" fmla="*/ 3152353 h 3152353"/>
              <a:gd name="connsiteX3-147" fmla="*/ 832 w 8427409"/>
              <a:gd name="connsiteY3-148" fmla="*/ 819807 h 3152353"/>
              <a:gd name="connsiteX4-149" fmla="*/ 0 w 8427409"/>
              <a:gd name="connsiteY4-150" fmla="*/ 0 h 3152353"/>
              <a:gd name="connsiteX0-151" fmla="*/ 0 w 8431280"/>
              <a:gd name="connsiteY0-152" fmla="*/ 0 h 3152353"/>
              <a:gd name="connsiteX1-153" fmla="*/ 8431280 w 8431280"/>
              <a:gd name="connsiteY1-154" fmla="*/ 1077811 h 3152353"/>
              <a:gd name="connsiteX2-155" fmla="*/ 8427409 w 8431280"/>
              <a:gd name="connsiteY2-156" fmla="*/ 3152353 h 3152353"/>
              <a:gd name="connsiteX3-157" fmla="*/ 832 w 8431280"/>
              <a:gd name="connsiteY3-158" fmla="*/ 819807 h 3152353"/>
              <a:gd name="connsiteX4-159" fmla="*/ 0 w 8431280"/>
              <a:gd name="connsiteY4-160" fmla="*/ 0 h 3152353"/>
              <a:gd name="connsiteX0-161" fmla="*/ 0 w 8431280"/>
              <a:gd name="connsiteY0-162" fmla="*/ 0 h 3152353"/>
              <a:gd name="connsiteX1-163" fmla="*/ 8431280 w 8431280"/>
              <a:gd name="connsiteY1-164" fmla="*/ 1077811 h 3152353"/>
              <a:gd name="connsiteX2-165" fmla="*/ 8427409 w 8431280"/>
              <a:gd name="connsiteY2-166" fmla="*/ 3152353 h 3152353"/>
              <a:gd name="connsiteX3-167" fmla="*/ 27511 w 8431280"/>
              <a:gd name="connsiteY3-168" fmla="*/ 1190673 h 3152353"/>
              <a:gd name="connsiteX4-169" fmla="*/ 0 w 8431280"/>
              <a:gd name="connsiteY4-170" fmla="*/ 0 h 3152353"/>
              <a:gd name="connsiteX0-171" fmla="*/ 0 w 8431280"/>
              <a:gd name="connsiteY0-172" fmla="*/ 0 h 3152353"/>
              <a:gd name="connsiteX1-173" fmla="*/ 8431280 w 8431280"/>
              <a:gd name="connsiteY1-174" fmla="*/ 1077811 h 3152353"/>
              <a:gd name="connsiteX2-175" fmla="*/ 8427409 w 8431280"/>
              <a:gd name="connsiteY2-176" fmla="*/ 3152353 h 3152353"/>
              <a:gd name="connsiteX3-177" fmla="*/ 14171 w 8431280"/>
              <a:gd name="connsiteY3-178" fmla="*/ 1176409 h 3152353"/>
              <a:gd name="connsiteX4-179" fmla="*/ 0 w 8431280"/>
              <a:gd name="connsiteY4-180" fmla="*/ 0 h 3152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431280" h="3152353">
                <a:moveTo>
                  <a:pt x="0" y="0"/>
                </a:moveTo>
                <a:lnTo>
                  <a:pt x="8431280" y="1077811"/>
                </a:lnTo>
                <a:cubicBezTo>
                  <a:pt x="8429990" y="1769325"/>
                  <a:pt x="8428699" y="2460839"/>
                  <a:pt x="8427409" y="3152353"/>
                </a:cubicBezTo>
                <a:lnTo>
                  <a:pt x="14171" y="1176409"/>
                </a:lnTo>
                <a:cubicBezTo>
                  <a:pt x="13894" y="903140"/>
                  <a:pt x="277" y="273269"/>
                  <a:pt x="0" y="0"/>
                </a:cubicBezTo>
                <a:close/>
              </a:path>
            </a:pathLst>
          </a:custGeom>
          <a:solidFill>
            <a:srgbClr val="1F4E79">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3571" y="2447695"/>
            <a:ext cx="9491141" cy="1538513"/>
          </a:xfrm>
          <a:custGeom>
            <a:avLst/>
            <a:gdLst>
              <a:gd name="connsiteX0" fmla="*/ 0 w 9171828"/>
              <a:gd name="connsiteY0" fmla="*/ 0 h 914400"/>
              <a:gd name="connsiteX1" fmla="*/ 9171828 w 9171828"/>
              <a:gd name="connsiteY1" fmla="*/ 0 h 914400"/>
              <a:gd name="connsiteX2" fmla="*/ 9171828 w 9171828"/>
              <a:gd name="connsiteY2" fmla="*/ 914400 h 914400"/>
              <a:gd name="connsiteX3" fmla="*/ 0 w 9171828"/>
              <a:gd name="connsiteY3" fmla="*/ 914400 h 914400"/>
              <a:gd name="connsiteX4" fmla="*/ 0 w 9171828"/>
              <a:gd name="connsiteY4" fmla="*/ 0 h 914400"/>
              <a:gd name="connsiteX0-1" fmla="*/ 0 w 9171828"/>
              <a:gd name="connsiteY0-2" fmla="*/ 348342 h 1262742"/>
              <a:gd name="connsiteX1-3" fmla="*/ 9142799 w 9171828"/>
              <a:gd name="connsiteY1-4" fmla="*/ 0 h 1262742"/>
              <a:gd name="connsiteX2-5" fmla="*/ 9171828 w 9171828"/>
              <a:gd name="connsiteY2-6" fmla="*/ 1262742 h 1262742"/>
              <a:gd name="connsiteX3-7" fmla="*/ 0 w 9171828"/>
              <a:gd name="connsiteY3-8" fmla="*/ 1262742 h 1262742"/>
              <a:gd name="connsiteX4-9" fmla="*/ 0 w 9171828"/>
              <a:gd name="connsiteY4-10" fmla="*/ 348342 h 1262742"/>
              <a:gd name="connsiteX0-11" fmla="*/ 145142 w 9316970"/>
              <a:gd name="connsiteY0-12" fmla="*/ 348342 h 1422399"/>
              <a:gd name="connsiteX1-13" fmla="*/ 9287941 w 9316970"/>
              <a:gd name="connsiteY1-14" fmla="*/ 0 h 1422399"/>
              <a:gd name="connsiteX2-15" fmla="*/ 9316970 w 9316970"/>
              <a:gd name="connsiteY2-16" fmla="*/ 1262742 h 1422399"/>
              <a:gd name="connsiteX3-17" fmla="*/ 0 w 9316970"/>
              <a:gd name="connsiteY3-18" fmla="*/ 1422399 h 1422399"/>
              <a:gd name="connsiteX4-19" fmla="*/ 145142 w 9316970"/>
              <a:gd name="connsiteY4-20" fmla="*/ 348342 h 1422399"/>
              <a:gd name="connsiteX0-21" fmla="*/ 145142 w 9433084"/>
              <a:gd name="connsiteY0-22" fmla="*/ 348342 h 1422399"/>
              <a:gd name="connsiteX1-23" fmla="*/ 9287941 w 9433084"/>
              <a:gd name="connsiteY1-24" fmla="*/ 0 h 1422399"/>
              <a:gd name="connsiteX2-25" fmla="*/ 9433084 w 9433084"/>
              <a:gd name="connsiteY2-26" fmla="*/ 1262742 h 1422399"/>
              <a:gd name="connsiteX3-27" fmla="*/ 0 w 9433084"/>
              <a:gd name="connsiteY3-28" fmla="*/ 1422399 h 1422399"/>
              <a:gd name="connsiteX4-29" fmla="*/ 145142 w 9433084"/>
              <a:gd name="connsiteY4-30" fmla="*/ 348342 h 1422399"/>
              <a:gd name="connsiteX0-31" fmla="*/ 130628 w 9433084"/>
              <a:gd name="connsiteY0-32" fmla="*/ 798285 h 1422399"/>
              <a:gd name="connsiteX1-33" fmla="*/ 9287941 w 9433084"/>
              <a:gd name="connsiteY1-34" fmla="*/ 0 h 1422399"/>
              <a:gd name="connsiteX2-35" fmla="*/ 9433084 w 9433084"/>
              <a:gd name="connsiteY2-36" fmla="*/ 1262742 h 1422399"/>
              <a:gd name="connsiteX3-37" fmla="*/ 0 w 9433084"/>
              <a:gd name="connsiteY3-38" fmla="*/ 1422399 h 1422399"/>
              <a:gd name="connsiteX4-39" fmla="*/ 130628 w 9433084"/>
              <a:gd name="connsiteY4-40" fmla="*/ 798285 h 1422399"/>
              <a:gd name="connsiteX0-41" fmla="*/ 174171 w 9476627"/>
              <a:gd name="connsiteY0-42" fmla="*/ 798285 h 1611085"/>
              <a:gd name="connsiteX1-43" fmla="*/ 9331484 w 9476627"/>
              <a:gd name="connsiteY1-44" fmla="*/ 0 h 1611085"/>
              <a:gd name="connsiteX2-45" fmla="*/ 9476627 w 9476627"/>
              <a:gd name="connsiteY2-46" fmla="*/ 1262742 h 1611085"/>
              <a:gd name="connsiteX3-47" fmla="*/ 0 w 9476627"/>
              <a:gd name="connsiteY3-48" fmla="*/ 1611085 h 1611085"/>
              <a:gd name="connsiteX4-49" fmla="*/ 174171 w 9476627"/>
              <a:gd name="connsiteY4-50" fmla="*/ 798285 h 1611085"/>
              <a:gd name="connsiteX0-51" fmla="*/ 174171 w 9476627"/>
              <a:gd name="connsiteY0-52" fmla="*/ 725713 h 1538513"/>
              <a:gd name="connsiteX1-53" fmla="*/ 9404055 w 9476627"/>
              <a:gd name="connsiteY1-54" fmla="*/ 0 h 1538513"/>
              <a:gd name="connsiteX2-55" fmla="*/ 9476627 w 9476627"/>
              <a:gd name="connsiteY2-56" fmla="*/ 1190170 h 1538513"/>
              <a:gd name="connsiteX3-57" fmla="*/ 0 w 9476627"/>
              <a:gd name="connsiteY3-58" fmla="*/ 1538513 h 1538513"/>
              <a:gd name="connsiteX4-59" fmla="*/ 174171 w 9476627"/>
              <a:gd name="connsiteY4-60" fmla="*/ 725713 h 1538513"/>
              <a:gd name="connsiteX0-61" fmla="*/ 174171 w 9491141"/>
              <a:gd name="connsiteY0-62" fmla="*/ 725713 h 1538513"/>
              <a:gd name="connsiteX1-63" fmla="*/ 9404055 w 9491141"/>
              <a:gd name="connsiteY1-64" fmla="*/ 0 h 1538513"/>
              <a:gd name="connsiteX2-65" fmla="*/ 9491141 w 9491141"/>
              <a:gd name="connsiteY2-66" fmla="*/ 1291770 h 1538513"/>
              <a:gd name="connsiteX3-67" fmla="*/ 0 w 9491141"/>
              <a:gd name="connsiteY3-68" fmla="*/ 1538513 h 1538513"/>
              <a:gd name="connsiteX4-69" fmla="*/ 174171 w 9491141"/>
              <a:gd name="connsiteY4-70" fmla="*/ 725713 h 153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91141" h="1538513">
                <a:moveTo>
                  <a:pt x="174171" y="725713"/>
                </a:moveTo>
                <a:lnTo>
                  <a:pt x="9404055" y="0"/>
                </a:lnTo>
                <a:lnTo>
                  <a:pt x="9491141" y="1291770"/>
                </a:lnTo>
                <a:lnTo>
                  <a:pt x="0" y="1538513"/>
                </a:lnTo>
                <a:lnTo>
                  <a:pt x="174171" y="725713"/>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15063" y="1849296"/>
            <a:ext cx="9652000" cy="2719983"/>
          </a:xfrm>
          <a:custGeom>
            <a:avLst/>
            <a:gdLst>
              <a:gd name="connsiteX0" fmla="*/ 0 w 8287657"/>
              <a:gd name="connsiteY0" fmla="*/ 0 h 914400"/>
              <a:gd name="connsiteX1" fmla="*/ 8287657 w 8287657"/>
              <a:gd name="connsiteY1" fmla="*/ 0 h 914400"/>
              <a:gd name="connsiteX2" fmla="*/ 8287657 w 8287657"/>
              <a:gd name="connsiteY2" fmla="*/ 914400 h 914400"/>
              <a:gd name="connsiteX3" fmla="*/ 0 w 8287657"/>
              <a:gd name="connsiteY3" fmla="*/ 914400 h 914400"/>
              <a:gd name="connsiteX4" fmla="*/ 0 w 8287657"/>
              <a:gd name="connsiteY4" fmla="*/ 0 h 914400"/>
              <a:gd name="connsiteX0-1" fmla="*/ 0 w 8287657"/>
              <a:gd name="connsiteY0-2" fmla="*/ 2032000 h 2946400"/>
              <a:gd name="connsiteX1-3" fmla="*/ 7881257 w 8287657"/>
              <a:gd name="connsiteY1-4" fmla="*/ 0 h 2946400"/>
              <a:gd name="connsiteX2-5" fmla="*/ 8287657 w 8287657"/>
              <a:gd name="connsiteY2-6" fmla="*/ 2946400 h 2946400"/>
              <a:gd name="connsiteX3-7" fmla="*/ 0 w 8287657"/>
              <a:gd name="connsiteY3-8" fmla="*/ 2946400 h 2946400"/>
              <a:gd name="connsiteX4-9" fmla="*/ 0 w 8287657"/>
              <a:gd name="connsiteY4-10" fmla="*/ 2032000 h 2946400"/>
              <a:gd name="connsiteX0-11" fmla="*/ 0 w 8069943"/>
              <a:gd name="connsiteY0-12" fmla="*/ 2032000 h 2946400"/>
              <a:gd name="connsiteX1-13" fmla="*/ 7881257 w 8069943"/>
              <a:gd name="connsiteY1-14" fmla="*/ 0 h 2946400"/>
              <a:gd name="connsiteX2-15" fmla="*/ 8069943 w 8069943"/>
              <a:gd name="connsiteY2-16" fmla="*/ 1407885 h 2946400"/>
              <a:gd name="connsiteX3-17" fmla="*/ 0 w 8069943"/>
              <a:gd name="connsiteY3-18" fmla="*/ 2946400 h 2946400"/>
              <a:gd name="connsiteX4-19" fmla="*/ 0 w 8069943"/>
              <a:gd name="connsiteY4-20" fmla="*/ 2032000 h 2946400"/>
              <a:gd name="connsiteX0-21" fmla="*/ 0 w 8175895"/>
              <a:gd name="connsiteY0-22" fmla="*/ 2032000 h 2946400"/>
              <a:gd name="connsiteX1-23" fmla="*/ 7881257 w 8175895"/>
              <a:gd name="connsiteY1-24" fmla="*/ 0 h 2946400"/>
              <a:gd name="connsiteX2-25" fmla="*/ 8069943 w 8175895"/>
              <a:gd name="connsiteY2-26" fmla="*/ 1407885 h 2946400"/>
              <a:gd name="connsiteX3-27" fmla="*/ 0 w 8175895"/>
              <a:gd name="connsiteY3-28" fmla="*/ 2946400 h 2946400"/>
              <a:gd name="connsiteX4-29" fmla="*/ 0 w 8175895"/>
              <a:gd name="connsiteY4-30" fmla="*/ 2032000 h 2946400"/>
              <a:gd name="connsiteX0-31" fmla="*/ 0 w 8069943"/>
              <a:gd name="connsiteY0-32" fmla="*/ 2032000 h 2946400"/>
              <a:gd name="connsiteX1-33" fmla="*/ 7881257 w 8069943"/>
              <a:gd name="connsiteY1-34" fmla="*/ 0 h 2946400"/>
              <a:gd name="connsiteX2-35" fmla="*/ 8069943 w 8069943"/>
              <a:gd name="connsiteY2-36" fmla="*/ 1407885 h 2946400"/>
              <a:gd name="connsiteX3-37" fmla="*/ 0 w 8069943"/>
              <a:gd name="connsiteY3-38" fmla="*/ 2946400 h 2946400"/>
              <a:gd name="connsiteX4-39" fmla="*/ 0 w 8069943"/>
              <a:gd name="connsiteY4-40" fmla="*/ 2032000 h 2946400"/>
              <a:gd name="connsiteX0-41" fmla="*/ 0 w 8119452"/>
              <a:gd name="connsiteY0-42" fmla="*/ 1654629 h 2946400"/>
              <a:gd name="connsiteX1-43" fmla="*/ 7930766 w 8119452"/>
              <a:gd name="connsiteY1-44" fmla="*/ 0 h 2946400"/>
              <a:gd name="connsiteX2-45" fmla="*/ 8119452 w 8119452"/>
              <a:gd name="connsiteY2-46" fmla="*/ 1407885 h 2946400"/>
              <a:gd name="connsiteX3-47" fmla="*/ 49509 w 8119452"/>
              <a:gd name="connsiteY3-48" fmla="*/ 2946400 h 2946400"/>
              <a:gd name="connsiteX4-49" fmla="*/ 0 w 8119452"/>
              <a:gd name="connsiteY4-50" fmla="*/ 1654629 h 2946400"/>
              <a:gd name="connsiteX0-51" fmla="*/ 86641 w 8206093"/>
              <a:gd name="connsiteY0-52" fmla="*/ 1654629 h 2481943"/>
              <a:gd name="connsiteX1-53" fmla="*/ 8017407 w 8206093"/>
              <a:gd name="connsiteY1-54" fmla="*/ 0 h 2481943"/>
              <a:gd name="connsiteX2-55" fmla="*/ 8206093 w 8206093"/>
              <a:gd name="connsiteY2-56" fmla="*/ 1407885 h 2481943"/>
              <a:gd name="connsiteX3-57" fmla="*/ 0 w 8206093"/>
              <a:gd name="connsiteY3-58" fmla="*/ 2481943 h 2481943"/>
              <a:gd name="connsiteX4-59" fmla="*/ 86641 w 8206093"/>
              <a:gd name="connsiteY4-60" fmla="*/ 1654629 h 2481943"/>
              <a:gd name="connsiteX0-61" fmla="*/ 0 w 8329864"/>
              <a:gd name="connsiteY0-62" fmla="*/ 769257 h 2481943"/>
              <a:gd name="connsiteX1-63" fmla="*/ 8141178 w 8329864"/>
              <a:gd name="connsiteY1-64" fmla="*/ 0 h 2481943"/>
              <a:gd name="connsiteX2-65" fmla="*/ 8329864 w 8329864"/>
              <a:gd name="connsiteY2-66" fmla="*/ 1407885 h 2481943"/>
              <a:gd name="connsiteX3-67" fmla="*/ 123771 w 8329864"/>
              <a:gd name="connsiteY3-68" fmla="*/ 2481943 h 2481943"/>
              <a:gd name="connsiteX4-69" fmla="*/ 0 w 8329864"/>
              <a:gd name="connsiteY4-70" fmla="*/ 769257 h 2481943"/>
              <a:gd name="connsiteX0-71" fmla="*/ 0 w 8181338"/>
              <a:gd name="connsiteY0-72" fmla="*/ 769257 h 2481943"/>
              <a:gd name="connsiteX1-73" fmla="*/ 8141178 w 8181338"/>
              <a:gd name="connsiteY1-74" fmla="*/ 0 h 2481943"/>
              <a:gd name="connsiteX2-75" fmla="*/ 8181338 w 8181338"/>
              <a:gd name="connsiteY2-76" fmla="*/ 1074056 h 2481943"/>
              <a:gd name="connsiteX3-77" fmla="*/ 123771 w 8181338"/>
              <a:gd name="connsiteY3-78" fmla="*/ 2481943 h 2481943"/>
              <a:gd name="connsiteX4-79" fmla="*/ 0 w 8181338"/>
              <a:gd name="connsiteY4-80" fmla="*/ 769257 h 2481943"/>
              <a:gd name="connsiteX0-81" fmla="*/ 0 w 8185819"/>
              <a:gd name="connsiteY0-82" fmla="*/ 769257 h 2481943"/>
              <a:gd name="connsiteX1-83" fmla="*/ 8141178 w 8185819"/>
              <a:gd name="connsiteY1-84" fmla="*/ 0 h 2481943"/>
              <a:gd name="connsiteX2-85" fmla="*/ 8181338 w 8185819"/>
              <a:gd name="connsiteY2-86" fmla="*/ 1074056 h 2481943"/>
              <a:gd name="connsiteX3-87" fmla="*/ 123771 w 8185819"/>
              <a:gd name="connsiteY3-88" fmla="*/ 2481943 h 2481943"/>
              <a:gd name="connsiteX4-89" fmla="*/ 0 w 8185819"/>
              <a:gd name="connsiteY4-90" fmla="*/ 769257 h 2481943"/>
              <a:gd name="connsiteX0-91" fmla="*/ 0 w 8181340"/>
              <a:gd name="connsiteY0-92" fmla="*/ 2264228 h 3976914"/>
              <a:gd name="connsiteX1-93" fmla="*/ 7670844 w 8181340"/>
              <a:gd name="connsiteY1-94" fmla="*/ 0 h 3976914"/>
              <a:gd name="connsiteX2-95" fmla="*/ 8181338 w 8181340"/>
              <a:gd name="connsiteY2-96" fmla="*/ 2569027 h 3976914"/>
              <a:gd name="connsiteX3-97" fmla="*/ 123771 w 8181340"/>
              <a:gd name="connsiteY3-98" fmla="*/ 3976914 h 3976914"/>
              <a:gd name="connsiteX4-99" fmla="*/ 0 w 8181340"/>
              <a:gd name="connsiteY4-100" fmla="*/ 2264228 h 3976914"/>
              <a:gd name="connsiteX0-101" fmla="*/ 0 w 8181341"/>
              <a:gd name="connsiteY0-102" fmla="*/ 2264228 h 3976914"/>
              <a:gd name="connsiteX1-103" fmla="*/ 7670844 w 8181341"/>
              <a:gd name="connsiteY1-104" fmla="*/ 0 h 3976914"/>
              <a:gd name="connsiteX2-105" fmla="*/ 8181338 w 8181341"/>
              <a:gd name="connsiteY2-106" fmla="*/ 2569027 h 3976914"/>
              <a:gd name="connsiteX3-107" fmla="*/ 123771 w 8181341"/>
              <a:gd name="connsiteY3-108" fmla="*/ 3976914 h 3976914"/>
              <a:gd name="connsiteX4-109" fmla="*/ 0 w 8181341"/>
              <a:gd name="connsiteY4-110" fmla="*/ 2264228 h 3976914"/>
              <a:gd name="connsiteX0-111" fmla="*/ 0 w 8181341"/>
              <a:gd name="connsiteY0-112" fmla="*/ 2264228 h 3976914"/>
              <a:gd name="connsiteX1-113" fmla="*/ 7670844 w 8181341"/>
              <a:gd name="connsiteY1-114" fmla="*/ 0 h 3976914"/>
              <a:gd name="connsiteX2-115" fmla="*/ 8181338 w 8181341"/>
              <a:gd name="connsiteY2-116" fmla="*/ 2569027 h 3976914"/>
              <a:gd name="connsiteX3-117" fmla="*/ 123771 w 8181341"/>
              <a:gd name="connsiteY3-118" fmla="*/ 3976914 h 3976914"/>
              <a:gd name="connsiteX4-119" fmla="*/ 0 w 8181341"/>
              <a:gd name="connsiteY4-120" fmla="*/ 2264228 h 3976914"/>
              <a:gd name="connsiteX0-121" fmla="*/ 0 w 8181338"/>
              <a:gd name="connsiteY0-122" fmla="*/ 2264228 h 3976914"/>
              <a:gd name="connsiteX1-123" fmla="*/ 7670844 w 8181338"/>
              <a:gd name="connsiteY1-124" fmla="*/ 0 h 3976914"/>
              <a:gd name="connsiteX2-125" fmla="*/ 8181338 w 8181338"/>
              <a:gd name="connsiteY2-126" fmla="*/ 2569027 h 3976914"/>
              <a:gd name="connsiteX3-127" fmla="*/ 123771 w 8181338"/>
              <a:gd name="connsiteY3-128" fmla="*/ 3976914 h 3976914"/>
              <a:gd name="connsiteX4-129" fmla="*/ 0 w 8181338"/>
              <a:gd name="connsiteY4-130" fmla="*/ 2264228 h 3976914"/>
              <a:gd name="connsiteX0-131" fmla="*/ 0 w 7958548"/>
              <a:gd name="connsiteY0-132" fmla="*/ 2264228 h 3976914"/>
              <a:gd name="connsiteX1-133" fmla="*/ 7670844 w 7958548"/>
              <a:gd name="connsiteY1-134" fmla="*/ 0 h 3976914"/>
              <a:gd name="connsiteX2-135" fmla="*/ 7958548 w 7958548"/>
              <a:gd name="connsiteY2-136" fmla="*/ 1509484 h 3976914"/>
              <a:gd name="connsiteX3-137" fmla="*/ 123771 w 7958548"/>
              <a:gd name="connsiteY3-138" fmla="*/ 3976914 h 3976914"/>
              <a:gd name="connsiteX4-139" fmla="*/ 0 w 7958548"/>
              <a:gd name="connsiteY4-140" fmla="*/ 2264228 h 3976914"/>
              <a:gd name="connsiteX0-141" fmla="*/ 0 w 7859531"/>
              <a:gd name="connsiteY0-142" fmla="*/ 3222171 h 3976914"/>
              <a:gd name="connsiteX1-143" fmla="*/ 7571827 w 7859531"/>
              <a:gd name="connsiteY1-144" fmla="*/ 0 h 3976914"/>
              <a:gd name="connsiteX2-145" fmla="*/ 7859531 w 7859531"/>
              <a:gd name="connsiteY2-146" fmla="*/ 1509484 h 3976914"/>
              <a:gd name="connsiteX3-147" fmla="*/ 24754 w 7859531"/>
              <a:gd name="connsiteY3-148" fmla="*/ 3976914 h 3976914"/>
              <a:gd name="connsiteX4-149" fmla="*/ 0 w 7859531"/>
              <a:gd name="connsiteY4-150" fmla="*/ 3222171 h 3976914"/>
              <a:gd name="connsiteX0-151" fmla="*/ 0 w 7970925"/>
              <a:gd name="connsiteY0-152" fmla="*/ 2830286 h 3976914"/>
              <a:gd name="connsiteX1-153" fmla="*/ 7683221 w 7970925"/>
              <a:gd name="connsiteY1-154" fmla="*/ 0 h 3976914"/>
              <a:gd name="connsiteX2-155" fmla="*/ 7970925 w 7970925"/>
              <a:gd name="connsiteY2-156" fmla="*/ 1509484 h 3976914"/>
              <a:gd name="connsiteX3-157" fmla="*/ 136148 w 7970925"/>
              <a:gd name="connsiteY3-158" fmla="*/ 3976914 h 3976914"/>
              <a:gd name="connsiteX4-159" fmla="*/ 0 w 7970925"/>
              <a:gd name="connsiteY4-160" fmla="*/ 2830286 h 3976914"/>
              <a:gd name="connsiteX0-161" fmla="*/ 0 w 7994091"/>
              <a:gd name="connsiteY0-162" fmla="*/ 2206171 h 3352799"/>
              <a:gd name="connsiteX1-163" fmla="*/ 7893634 w 7994091"/>
              <a:gd name="connsiteY1-164" fmla="*/ 0 h 3352799"/>
              <a:gd name="connsiteX2-165" fmla="*/ 7970925 w 7994091"/>
              <a:gd name="connsiteY2-166" fmla="*/ 885369 h 3352799"/>
              <a:gd name="connsiteX3-167" fmla="*/ 136148 w 7994091"/>
              <a:gd name="connsiteY3-168" fmla="*/ 3352799 h 3352799"/>
              <a:gd name="connsiteX4-169" fmla="*/ 0 w 7994091"/>
              <a:gd name="connsiteY4-170" fmla="*/ 2206171 h 3352799"/>
              <a:gd name="connsiteX0-171" fmla="*/ 0 w 8168960"/>
              <a:gd name="connsiteY0-172" fmla="*/ 2206171 h 3352799"/>
              <a:gd name="connsiteX1-173" fmla="*/ 7893634 w 8168960"/>
              <a:gd name="connsiteY1-174" fmla="*/ 0 h 3352799"/>
              <a:gd name="connsiteX2-175" fmla="*/ 8168960 w 8168960"/>
              <a:gd name="connsiteY2-176" fmla="*/ 1059541 h 3352799"/>
              <a:gd name="connsiteX3-177" fmla="*/ 136148 w 8168960"/>
              <a:gd name="connsiteY3-178" fmla="*/ 3352799 h 3352799"/>
              <a:gd name="connsiteX4-179" fmla="*/ 0 w 8168960"/>
              <a:gd name="connsiteY4-180" fmla="*/ 2206171 h 3352799"/>
              <a:gd name="connsiteX0-181" fmla="*/ 0 w 8168960"/>
              <a:gd name="connsiteY0-182" fmla="*/ 2206171 h 3352799"/>
              <a:gd name="connsiteX1-183" fmla="*/ 7893634 w 8168960"/>
              <a:gd name="connsiteY1-184" fmla="*/ 0 h 3352799"/>
              <a:gd name="connsiteX2-185" fmla="*/ 8168960 w 8168960"/>
              <a:gd name="connsiteY2-186" fmla="*/ 1059541 h 3352799"/>
              <a:gd name="connsiteX3-187" fmla="*/ 136148 w 8168960"/>
              <a:gd name="connsiteY3-188" fmla="*/ 3352799 h 3352799"/>
              <a:gd name="connsiteX4-189" fmla="*/ 0 w 8168960"/>
              <a:gd name="connsiteY4-190" fmla="*/ 2206171 h 3352799"/>
              <a:gd name="connsiteX0-191" fmla="*/ 0 w 8168960"/>
              <a:gd name="connsiteY0-192" fmla="*/ 2206171 h 3352799"/>
              <a:gd name="connsiteX1-193" fmla="*/ 7893634 w 8168960"/>
              <a:gd name="connsiteY1-194" fmla="*/ 0 h 3352799"/>
              <a:gd name="connsiteX2-195" fmla="*/ 8168960 w 8168960"/>
              <a:gd name="connsiteY2-196" fmla="*/ 1059541 h 3352799"/>
              <a:gd name="connsiteX3-197" fmla="*/ 136148 w 8168960"/>
              <a:gd name="connsiteY3-198" fmla="*/ 3352799 h 3352799"/>
              <a:gd name="connsiteX4-199" fmla="*/ 0 w 8168960"/>
              <a:gd name="connsiteY4-200" fmla="*/ 2206171 h 3352799"/>
              <a:gd name="connsiteX0-201" fmla="*/ 0 w 8171357"/>
              <a:gd name="connsiteY0-202" fmla="*/ 2220686 h 3367314"/>
              <a:gd name="connsiteX1-203" fmla="*/ 8005029 w 8171357"/>
              <a:gd name="connsiteY1-204" fmla="*/ 0 h 3367314"/>
              <a:gd name="connsiteX2-205" fmla="*/ 8168960 w 8171357"/>
              <a:gd name="connsiteY2-206" fmla="*/ 1074056 h 3367314"/>
              <a:gd name="connsiteX3-207" fmla="*/ 136148 w 8171357"/>
              <a:gd name="connsiteY3-208" fmla="*/ 3367314 h 3367314"/>
              <a:gd name="connsiteX4-209" fmla="*/ 0 w 8171357"/>
              <a:gd name="connsiteY4-210" fmla="*/ 2220686 h 3367314"/>
              <a:gd name="connsiteX0-211" fmla="*/ 0 w 8193715"/>
              <a:gd name="connsiteY0-212" fmla="*/ 2220686 h 3367314"/>
              <a:gd name="connsiteX1-213" fmla="*/ 8005029 w 8193715"/>
              <a:gd name="connsiteY1-214" fmla="*/ 0 h 3367314"/>
              <a:gd name="connsiteX2-215" fmla="*/ 8193715 w 8193715"/>
              <a:gd name="connsiteY2-216" fmla="*/ 1074056 h 3367314"/>
              <a:gd name="connsiteX3-217" fmla="*/ 136148 w 8193715"/>
              <a:gd name="connsiteY3-218" fmla="*/ 3367314 h 3367314"/>
              <a:gd name="connsiteX4-219" fmla="*/ 0 w 8193715"/>
              <a:gd name="connsiteY4-220" fmla="*/ 2220686 h 3367314"/>
              <a:gd name="connsiteX0-221" fmla="*/ 0 w 8230847"/>
              <a:gd name="connsiteY0-222" fmla="*/ 1770743 h 3367314"/>
              <a:gd name="connsiteX1-223" fmla="*/ 8042161 w 8230847"/>
              <a:gd name="connsiteY1-224" fmla="*/ 0 h 3367314"/>
              <a:gd name="connsiteX2-225" fmla="*/ 8230847 w 8230847"/>
              <a:gd name="connsiteY2-226" fmla="*/ 1074056 h 3367314"/>
              <a:gd name="connsiteX3-227" fmla="*/ 173280 w 8230847"/>
              <a:gd name="connsiteY3-228" fmla="*/ 3367314 h 3367314"/>
              <a:gd name="connsiteX4-229" fmla="*/ 0 w 8230847"/>
              <a:gd name="connsiteY4-230" fmla="*/ 1770743 h 3367314"/>
              <a:gd name="connsiteX0-231" fmla="*/ 0 w 8230847"/>
              <a:gd name="connsiteY0-232" fmla="*/ 1770743 h 2728686"/>
              <a:gd name="connsiteX1-233" fmla="*/ 8042161 w 8230847"/>
              <a:gd name="connsiteY1-234" fmla="*/ 0 h 2728686"/>
              <a:gd name="connsiteX2-235" fmla="*/ 8230847 w 8230847"/>
              <a:gd name="connsiteY2-236" fmla="*/ 1074056 h 2728686"/>
              <a:gd name="connsiteX3-237" fmla="*/ 49508 w 8230847"/>
              <a:gd name="connsiteY3-238" fmla="*/ 2728686 h 2728686"/>
              <a:gd name="connsiteX4-239" fmla="*/ 0 w 8230847"/>
              <a:gd name="connsiteY4-240" fmla="*/ 1770743 h 2728686"/>
              <a:gd name="connsiteX0-241" fmla="*/ 0 w 8218470"/>
              <a:gd name="connsiteY0-242" fmla="*/ 1494972 h 2728686"/>
              <a:gd name="connsiteX1-243" fmla="*/ 8029784 w 8218470"/>
              <a:gd name="connsiteY1-244" fmla="*/ 0 h 2728686"/>
              <a:gd name="connsiteX2-245" fmla="*/ 8218470 w 8218470"/>
              <a:gd name="connsiteY2-246" fmla="*/ 1074056 h 2728686"/>
              <a:gd name="connsiteX3-247" fmla="*/ 37131 w 8218470"/>
              <a:gd name="connsiteY3-248" fmla="*/ 2728686 h 2728686"/>
              <a:gd name="connsiteX4-249" fmla="*/ 0 w 8218470"/>
              <a:gd name="connsiteY4-250" fmla="*/ 1494972 h 2728686"/>
              <a:gd name="connsiteX0-251" fmla="*/ 0 w 8218470"/>
              <a:gd name="connsiteY0-252" fmla="*/ 1494972 h 2627086"/>
              <a:gd name="connsiteX1-253" fmla="*/ 8029784 w 8218470"/>
              <a:gd name="connsiteY1-254" fmla="*/ 0 h 2627086"/>
              <a:gd name="connsiteX2-255" fmla="*/ 8218470 w 8218470"/>
              <a:gd name="connsiteY2-256" fmla="*/ 1074056 h 2627086"/>
              <a:gd name="connsiteX3-257" fmla="*/ 37131 w 8218470"/>
              <a:gd name="connsiteY3-258" fmla="*/ 2627086 h 2627086"/>
              <a:gd name="connsiteX4-259" fmla="*/ 0 w 8218470"/>
              <a:gd name="connsiteY4-260" fmla="*/ 1494972 h 2627086"/>
              <a:gd name="connsiteX0-261" fmla="*/ 0 w 8218470"/>
              <a:gd name="connsiteY0-262" fmla="*/ 1741715 h 2873829"/>
              <a:gd name="connsiteX1-263" fmla="*/ 7893635 w 8218470"/>
              <a:gd name="connsiteY1-264" fmla="*/ 0 h 2873829"/>
              <a:gd name="connsiteX2-265" fmla="*/ 8218470 w 8218470"/>
              <a:gd name="connsiteY2-266" fmla="*/ 1320799 h 2873829"/>
              <a:gd name="connsiteX3-267" fmla="*/ 37131 w 8218470"/>
              <a:gd name="connsiteY3-268" fmla="*/ 2873829 h 2873829"/>
              <a:gd name="connsiteX4-269" fmla="*/ 0 w 8218470"/>
              <a:gd name="connsiteY4-270" fmla="*/ 1741715 h 2873829"/>
              <a:gd name="connsiteX0-271" fmla="*/ 0 w 8218470"/>
              <a:gd name="connsiteY0-272" fmla="*/ 1756230 h 2888344"/>
              <a:gd name="connsiteX1-273" fmla="*/ 7967898 w 8218470"/>
              <a:gd name="connsiteY1-274" fmla="*/ 0 h 2888344"/>
              <a:gd name="connsiteX2-275" fmla="*/ 8218470 w 8218470"/>
              <a:gd name="connsiteY2-276" fmla="*/ 1335314 h 2888344"/>
              <a:gd name="connsiteX3-277" fmla="*/ 37131 w 8218470"/>
              <a:gd name="connsiteY3-278" fmla="*/ 2888344 h 2888344"/>
              <a:gd name="connsiteX4-279" fmla="*/ 0 w 8218470"/>
              <a:gd name="connsiteY4-280" fmla="*/ 1756230 h 2888344"/>
              <a:gd name="connsiteX0-281" fmla="*/ 0 w 8267979"/>
              <a:gd name="connsiteY0-282" fmla="*/ 1756230 h 2888344"/>
              <a:gd name="connsiteX1-283" fmla="*/ 7967898 w 8267979"/>
              <a:gd name="connsiteY1-284" fmla="*/ 0 h 2888344"/>
              <a:gd name="connsiteX2-285" fmla="*/ 8267979 w 8267979"/>
              <a:gd name="connsiteY2-286" fmla="*/ 1335314 h 2888344"/>
              <a:gd name="connsiteX3-287" fmla="*/ 37131 w 8267979"/>
              <a:gd name="connsiteY3-288" fmla="*/ 2888344 h 2888344"/>
              <a:gd name="connsiteX4-289" fmla="*/ 0 w 8267979"/>
              <a:gd name="connsiteY4-290" fmla="*/ 1756230 h 2888344"/>
              <a:gd name="connsiteX0-291" fmla="*/ 74263 w 8230848"/>
              <a:gd name="connsiteY0-292" fmla="*/ 1407888 h 2888344"/>
              <a:gd name="connsiteX1-293" fmla="*/ 7930767 w 8230848"/>
              <a:gd name="connsiteY1-294" fmla="*/ 0 h 2888344"/>
              <a:gd name="connsiteX2-295" fmla="*/ 8230848 w 8230848"/>
              <a:gd name="connsiteY2-296" fmla="*/ 1335314 h 2888344"/>
              <a:gd name="connsiteX3-297" fmla="*/ 0 w 8230848"/>
              <a:gd name="connsiteY3-298" fmla="*/ 2888344 h 2888344"/>
              <a:gd name="connsiteX4-299" fmla="*/ 74263 w 8230848"/>
              <a:gd name="connsiteY4-300" fmla="*/ 1407888 h 2888344"/>
              <a:gd name="connsiteX0-301" fmla="*/ 74263 w 8230848"/>
              <a:gd name="connsiteY0-302" fmla="*/ 1407888 h 2888344"/>
              <a:gd name="connsiteX1-303" fmla="*/ 7930767 w 8230848"/>
              <a:gd name="connsiteY1-304" fmla="*/ 0 h 2888344"/>
              <a:gd name="connsiteX2-305" fmla="*/ 8230848 w 8230848"/>
              <a:gd name="connsiteY2-306" fmla="*/ 1335314 h 2888344"/>
              <a:gd name="connsiteX3-307" fmla="*/ 0 w 8230848"/>
              <a:gd name="connsiteY3-308" fmla="*/ 2888344 h 2888344"/>
              <a:gd name="connsiteX4-309" fmla="*/ 74263 w 8230848"/>
              <a:gd name="connsiteY4-310" fmla="*/ 1407888 h 2888344"/>
              <a:gd name="connsiteX0-311" fmla="*/ 74263 w 8230848"/>
              <a:gd name="connsiteY0-312" fmla="*/ 1410792 h 2891248"/>
              <a:gd name="connsiteX1-313" fmla="*/ 3328575 w 8230848"/>
              <a:gd name="connsiteY1-314" fmla="*/ 1065169 h 2891248"/>
              <a:gd name="connsiteX2-315" fmla="*/ 7930767 w 8230848"/>
              <a:gd name="connsiteY2-316" fmla="*/ 2904 h 2891248"/>
              <a:gd name="connsiteX3-317" fmla="*/ 8230848 w 8230848"/>
              <a:gd name="connsiteY3-318" fmla="*/ 1338218 h 2891248"/>
              <a:gd name="connsiteX4-319" fmla="*/ 0 w 8230848"/>
              <a:gd name="connsiteY4-320" fmla="*/ 2891248 h 2891248"/>
              <a:gd name="connsiteX5" fmla="*/ 74263 w 8230848"/>
              <a:gd name="connsiteY5" fmla="*/ 1410792 h 2891248"/>
              <a:gd name="connsiteX0-321" fmla="*/ 74263 w 8230848"/>
              <a:gd name="connsiteY0-322" fmla="*/ 1411458 h 2891914"/>
              <a:gd name="connsiteX1-323" fmla="*/ 3328575 w 8230848"/>
              <a:gd name="connsiteY1-324" fmla="*/ 891663 h 2891914"/>
              <a:gd name="connsiteX2-325" fmla="*/ 7930767 w 8230848"/>
              <a:gd name="connsiteY2-326" fmla="*/ 3570 h 2891914"/>
              <a:gd name="connsiteX3-327" fmla="*/ 8230848 w 8230848"/>
              <a:gd name="connsiteY3-328" fmla="*/ 1338884 h 2891914"/>
              <a:gd name="connsiteX4-329" fmla="*/ 0 w 8230848"/>
              <a:gd name="connsiteY4-330" fmla="*/ 2891914 h 2891914"/>
              <a:gd name="connsiteX5-331" fmla="*/ 74263 w 8230848"/>
              <a:gd name="connsiteY5-332" fmla="*/ 1411458 h 2891914"/>
              <a:gd name="connsiteX0-333" fmla="*/ 61886 w 8230848"/>
              <a:gd name="connsiteY0-334" fmla="*/ 1411458 h 2891914"/>
              <a:gd name="connsiteX1-335" fmla="*/ 3328575 w 8230848"/>
              <a:gd name="connsiteY1-336" fmla="*/ 891663 h 2891914"/>
              <a:gd name="connsiteX2-337" fmla="*/ 7930767 w 8230848"/>
              <a:gd name="connsiteY2-338" fmla="*/ 3570 h 2891914"/>
              <a:gd name="connsiteX3-339" fmla="*/ 8230848 w 8230848"/>
              <a:gd name="connsiteY3-340" fmla="*/ 1338884 h 2891914"/>
              <a:gd name="connsiteX4-341" fmla="*/ 0 w 8230848"/>
              <a:gd name="connsiteY4-342" fmla="*/ 2891914 h 2891914"/>
              <a:gd name="connsiteX5-343" fmla="*/ 61886 w 8230848"/>
              <a:gd name="connsiteY5-344" fmla="*/ 1411458 h 2891914"/>
              <a:gd name="connsiteX0-345" fmla="*/ 61886 w 8230848"/>
              <a:gd name="connsiteY0-346" fmla="*/ 1411458 h 2891914"/>
              <a:gd name="connsiteX1-347" fmla="*/ 3328575 w 8230848"/>
              <a:gd name="connsiteY1-348" fmla="*/ 891663 h 2891914"/>
              <a:gd name="connsiteX2-349" fmla="*/ 7930767 w 8230848"/>
              <a:gd name="connsiteY2-350" fmla="*/ 3570 h 2891914"/>
              <a:gd name="connsiteX3-351" fmla="*/ 8230848 w 8230848"/>
              <a:gd name="connsiteY3-352" fmla="*/ 1338884 h 2891914"/>
              <a:gd name="connsiteX4-353" fmla="*/ 0 w 8230848"/>
              <a:gd name="connsiteY4-354" fmla="*/ 2891914 h 2891914"/>
              <a:gd name="connsiteX5-355" fmla="*/ 61886 w 8230848"/>
              <a:gd name="connsiteY5-356" fmla="*/ 1411458 h 2891914"/>
              <a:gd name="connsiteX0-357" fmla="*/ 61886 w 8230848"/>
              <a:gd name="connsiteY0-358" fmla="*/ 1520248 h 3000704"/>
              <a:gd name="connsiteX1-359" fmla="*/ 3328575 w 8230848"/>
              <a:gd name="connsiteY1-360" fmla="*/ 1000453 h 3000704"/>
              <a:gd name="connsiteX2-361" fmla="*/ 7116002 w 8230848"/>
              <a:gd name="connsiteY2-362" fmla="*/ 175214 h 3000704"/>
              <a:gd name="connsiteX3-363" fmla="*/ 7930767 w 8230848"/>
              <a:gd name="connsiteY3-364" fmla="*/ 112360 h 3000704"/>
              <a:gd name="connsiteX4-365" fmla="*/ 8230848 w 8230848"/>
              <a:gd name="connsiteY4-366" fmla="*/ 1447674 h 3000704"/>
              <a:gd name="connsiteX5-367" fmla="*/ 0 w 8230848"/>
              <a:gd name="connsiteY5-368" fmla="*/ 3000704 h 3000704"/>
              <a:gd name="connsiteX6" fmla="*/ 61886 w 8230848"/>
              <a:gd name="connsiteY6" fmla="*/ 1520248 h 3000704"/>
              <a:gd name="connsiteX0-369" fmla="*/ 61886 w 8230848"/>
              <a:gd name="connsiteY0-370" fmla="*/ 1510410 h 2990866"/>
              <a:gd name="connsiteX1-371" fmla="*/ 3328575 w 8230848"/>
              <a:gd name="connsiteY1-372" fmla="*/ 990615 h 2990866"/>
              <a:gd name="connsiteX2-373" fmla="*/ 7004608 w 8230848"/>
              <a:gd name="connsiteY2-374" fmla="*/ 198075 h 2990866"/>
              <a:gd name="connsiteX3-375" fmla="*/ 7930767 w 8230848"/>
              <a:gd name="connsiteY3-376" fmla="*/ 102522 h 2990866"/>
              <a:gd name="connsiteX4-377" fmla="*/ 8230848 w 8230848"/>
              <a:gd name="connsiteY4-378" fmla="*/ 1437836 h 2990866"/>
              <a:gd name="connsiteX5-379" fmla="*/ 0 w 8230848"/>
              <a:gd name="connsiteY5-380" fmla="*/ 2990866 h 2990866"/>
              <a:gd name="connsiteX6-381" fmla="*/ 61886 w 8230848"/>
              <a:gd name="connsiteY6-382" fmla="*/ 1510410 h 2990866"/>
              <a:gd name="connsiteX0-383" fmla="*/ 61886 w 8230848"/>
              <a:gd name="connsiteY0-384" fmla="*/ 1563582 h 3044038"/>
              <a:gd name="connsiteX1-385" fmla="*/ 3328575 w 8230848"/>
              <a:gd name="connsiteY1-386" fmla="*/ 1043787 h 3044038"/>
              <a:gd name="connsiteX2-387" fmla="*/ 7004608 w 8230848"/>
              <a:gd name="connsiteY2-388" fmla="*/ 251247 h 3044038"/>
              <a:gd name="connsiteX3-389" fmla="*/ 7930767 w 8230848"/>
              <a:gd name="connsiteY3-390" fmla="*/ 155694 h 3044038"/>
              <a:gd name="connsiteX4-391" fmla="*/ 8230848 w 8230848"/>
              <a:gd name="connsiteY4-392" fmla="*/ 1491008 h 3044038"/>
              <a:gd name="connsiteX5-393" fmla="*/ 0 w 8230848"/>
              <a:gd name="connsiteY5-394" fmla="*/ 3044038 h 3044038"/>
              <a:gd name="connsiteX6-395" fmla="*/ 61886 w 8230848"/>
              <a:gd name="connsiteY6-396" fmla="*/ 1563582 h 3044038"/>
              <a:gd name="connsiteX0-397" fmla="*/ 61886 w 8230848"/>
              <a:gd name="connsiteY0-398" fmla="*/ 1557973 h 3038429"/>
              <a:gd name="connsiteX1-399" fmla="*/ 3328575 w 8230848"/>
              <a:gd name="connsiteY1-400" fmla="*/ 1038178 h 3038429"/>
              <a:gd name="connsiteX2-401" fmla="*/ 7004608 w 8230848"/>
              <a:gd name="connsiteY2-402" fmla="*/ 245638 h 3038429"/>
              <a:gd name="connsiteX3-403" fmla="*/ 7930767 w 8230848"/>
              <a:gd name="connsiteY3-404" fmla="*/ 150085 h 3038429"/>
              <a:gd name="connsiteX4-405" fmla="*/ 8230848 w 8230848"/>
              <a:gd name="connsiteY4-406" fmla="*/ 1485399 h 3038429"/>
              <a:gd name="connsiteX5-407" fmla="*/ 0 w 8230848"/>
              <a:gd name="connsiteY5-408" fmla="*/ 3038429 h 3038429"/>
              <a:gd name="connsiteX6-409" fmla="*/ 61886 w 8230848"/>
              <a:gd name="connsiteY6-410" fmla="*/ 1557973 h 3038429"/>
              <a:gd name="connsiteX0-411" fmla="*/ 61886 w 8230848"/>
              <a:gd name="connsiteY0-412" fmla="*/ 1557973 h 3038429"/>
              <a:gd name="connsiteX1-413" fmla="*/ 3328575 w 8230848"/>
              <a:gd name="connsiteY1-414" fmla="*/ 1038178 h 3038429"/>
              <a:gd name="connsiteX2-415" fmla="*/ 7004608 w 8230848"/>
              <a:gd name="connsiteY2-416" fmla="*/ 245638 h 3038429"/>
              <a:gd name="connsiteX3-417" fmla="*/ 7930767 w 8230848"/>
              <a:gd name="connsiteY3-418" fmla="*/ 150085 h 3038429"/>
              <a:gd name="connsiteX4-419" fmla="*/ 8230848 w 8230848"/>
              <a:gd name="connsiteY4-420" fmla="*/ 1485399 h 3038429"/>
              <a:gd name="connsiteX5-421" fmla="*/ 0 w 8230848"/>
              <a:gd name="connsiteY5-422" fmla="*/ 3038429 h 3038429"/>
              <a:gd name="connsiteX6-423" fmla="*/ 61886 w 8230848"/>
              <a:gd name="connsiteY6-424" fmla="*/ 1557973 h 3038429"/>
              <a:gd name="connsiteX0-425" fmla="*/ 61886 w 8230848"/>
              <a:gd name="connsiteY0-426" fmla="*/ 1565259 h 3045715"/>
              <a:gd name="connsiteX1-427" fmla="*/ 3328575 w 8230848"/>
              <a:gd name="connsiteY1-428" fmla="*/ 1045464 h 3045715"/>
              <a:gd name="connsiteX2-429" fmla="*/ 6992232 w 8230848"/>
              <a:gd name="connsiteY2-430" fmla="*/ 236574 h 3045715"/>
              <a:gd name="connsiteX3-431" fmla="*/ 7930767 w 8230848"/>
              <a:gd name="connsiteY3-432" fmla="*/ 157371 h 3045715"/>
              <a:gd name="connsiteX4-433" fmla="*/ 8230848 w 8230848"/>
              <a:gd name="connsiteY4-434" fmla="*/ 1492685 h 3045715"/>
              <a:gd name="connsiteX5-435" fmla="*/ 0 w 8230848"/>
              <a:gd name="connsiteY5-436" fmla="*/ 3045715 h 3045715"/>
              <a:gd name="connsiteX6-437" fmla="*/ 61886 w 8230848"/>
              <a:gd name="connsiteY6-438" fmla="*/ 1565259 h 3045715"/>
              <a:gd name="connsiteX0-439" fmla="*/ 61886 w 8230848"/>
              <a:gd name="connsiteY0-440" fmla="*/ 1528381 h 3008837"/>
              <a:gd name="connsiteX1-441" fmla="*/ 3328575 w 8230848"/>
              <a:gd name="connsiteY1-442" fmla="*/ 1008586 h 3008837"/>
              <a:gd name="connsiteX2-443" fmla="*/ 6992232 w 8230848"/>
              <a:gd name="connsiteY2-444" fmla="*/ 199696 h 3008837"/>
              <a:gd name="connsiteX3-445" fmla="*/ 7930767 w 8230848"/>
              <a:gd name="connsiteY3-446" fmla="*/ 120493 h 3008837"/>
              <a:gd name="connsiteX4-447" fmla="*/ 8230848 w 8230848"/>
              <a:gd name="connsiteY4-448" fmla="*/ 1455807 h 3008837"/>
              <a:gd name="connsiteX5-449" fmla="*/ 0 w 8230848"/>
              <a:gd name="connsiteY5-450" fmla="*/ 3008837 h 3008837"/>
              <a:gd name="connsiteX6-451" fmla="*/ 61886 w 8230848"/>
              <a:gd name="connsiteY6-452" fmla="*/ 1528381 h 3008837"/>
              <a:gd name="connsiteX0-453" fmla="*/ 61886 w 8230848"/>
              <a:gd name="connsiteY0-454" fmla="*/ 1519365 h 2999821"/>
              <a:gd name="connsiteX1-455" fmla="*/ 3328575 w 8230848"/>
              <a:gd name="connsiteY1-456" fmla="*/ 999570 h 2999821"/>
              <a:gd name="connsiteX2-457" fmla="*/ 6992232 w 8230848"/>
              <a:gd name="connsiteY2-458" fmla="*/ 190680 h 2999821"/>
              <a:gd name="connsiteX3-459" fmla="*/ 7930767 w 8230848"/>
              <a:gd name="connsiteY3-460" fmla="*/ 111477 h 2999821"/>
              <a:gd name="connsiteX4-461" fmla="*/ 8230848 w 8230848"/>
              <a:gd name="connsiteY4-462" fmla="*/ 1446791 h 2999821"/>
              <a:gd name="connsiteX5-463" fmla="*/ 0 w 8230848"/>
              <a:gd name="connsiteY5-464" fmla="*/ 2999821 h 2999821"/>
              <a:gd name="connsiteX6-465" fmla="*/ 61886 w 8230848"/>
              <a:gd name="connsiteY6-466" fmla="*/ 1519365 h 2999821"/>
              <a:gd name="connsiteX0-467" fmla="*/ 61886 w 8230848"/>
              <a:gd name="connsiteY0-468" fmla="*/ 1554484 h 3034940"/>
              <a:gd name="connsiteX1-469" fmla="*/ 3328575 w 8230848"/>
              <a:gd name="connsiteY1-470" fmla="*/ 1034689 h 3034940"/>
              <a:gd name="connsiteX2-471" fmla="*/ 6992232 w 8230848"/>
              <a:gd name="connsiteY2-472" fmla="*/ 225799 h 3034940"/>
              <a:gd name="connsiteX3-473" fmla="*/ 8005031 w 8230848"/>
              <a:gd name="connsiteY3-474" fmla="*/ 97546 h 3034940"/>
              <a:gd name="connsiteX4-475" fmla="*/ 8230848 w 8230848"/>
              <a:gd name="connsiteY4-476" fmla="*/ 1481910 h 3034940"/>
              <a:gd name="connsiteX5-477" fmla="*/ 0 w 8230848"/>
              <a:gd name="connsiteY5-478" fmla="*/ 3034940 h 3034940"/>
              <a:gd name="connsiteX6-479" fmla="*/ 61886 w 8230848"/>
              <a:gd name="connsiteY6-480" fmla="*/ 1554484 h 3034940"/>
              <a:gd name="connsiteX0-481" fmla="*/ 61886 w 8230848"/>
              <a:gd name="connsiteY0-482" fmla="*/ 1554484 h 3034940"/>
              <a:gd name="connsiteX1-483" fmla="*/ 3328575 w 8230848"/>
              <a:gd name="connsiteY1-484" fmla="*/ 1034689 h 3034940"/>
              <a:gd name="connsiteX2-485" fmla="*/ 6992232 w 8230848"/>
              <a:gd name="connsiteY2-486" fmla="*/ 225799 h 3034940"/>
              <a:gd name="connsiteX3-487" fmla="*/ 8005031 w 8230848"/>
              <a:gd name="connsiteY3-488" fmla="*/ 97546 h 3034940"/>
              <a:gd name="connsiteX4-489" fmla="*/ 8230848 w 8230848"/>
              <a:gd name="connsiteY4-490" fmla="*/ 1481910 h 3034940"/>
              <a:gd name="connsiteX5-491" fmla="*/ 0 w 8230848"/>
              <a:gd name="connsiteY5-492" fmla="*/ 3034940 h 3034940"/>
              <a:gd name="connsiteX6-493" fmla="*/ 61886 w 8230848"/>
              <a:gd name="connsiteY6-494" fmla="*/ 1554484 h 3034940"/>
              <a:gd name="connsiteX0-495" fmla="*/ 61886 w 8230848"/>
              <a:gd name="connsiteY0-496" fmla="*/ 1583547 h 3064003"/>
              <a:gd name="connsiteX1-497" fmla="*/ 3328575 w 8230848"/>
              <a:gd name="connsiteY1-498" fmla="*/ 1063752 h 3064003"/>
              <a:gd name="connsiteX2-499" fmla="*/ 6992232 w 8230848"/>
              <a:gd name="connsiteY2-500" fmla="*/ 254862 h 3064003"/>
              <a:gd name="connsiteX3-501" fmla="*/ 8005031 w 8230848"/>
              <a:gd name="connsiteY3-502" fmla="*/ 126609 h 3064003"/>
              <a:gd name="connsiteX4-503" fmla="*/ 8230848 w 8230848"/>
              <a:gd name="connsiteY4-504" fmla="*/ 1510973 h 3064003"/>
              <a:gd name="connsiteX5-505" fmla="*/ 0 w 8230848"/>
              <a:gd name="connsiteY5-506" fmla="*/ 3064003 h 3064003"/>
              <a:gd name="connsiteX6-507" fmla="*/ 61886 w 8230848"/>
              <a:gd name="connsiteY6-508" fmla="*/ 1583547 h 306400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31" y="connsiteY5-332"/>
              </a:cxn>
              <a:cxn ang="0">
                <a:pos x="connsiteX6-381" y="connsiteY6-382"/>
              </a:cxn>
            </a:cxnLst>
            <a:rect l="l" t="t" r="r" b="b"/>
            <a:pathLst>
              <a:path w="8230848" h="3064003">
                <a:moveTo>
                  <a:pt x="61886" y="1583547"/>
                </a:moveTo>
                <a:cubicBezTo>
                  <a:pt x="645529" y="1444536"/>
                  <a:pt x="2019158" y="1298400"/>
                  <a:pt x="3328575" y="1063752"/>
                </a:cubicBezTo>
                <a:cubicBezTo>
                  <a:pt x="4498072" y="839580"/>
                  <a:pt x="6126183" y="419227"/>
                  <a:pt x="6992232" y="254862"/>
                </a:cubicBezTo>
                <a:cubicBezTo>
                  <a:pt x="8081071" y="90495"/>
                  <a:pt x="7961561" y="-150868"/>
                  <a:pt x="8005031" y="126609"/>
                </a:cubicBezTo>
                <a:cubicBezTo>
                  <a:pt x="8278338" y="1423218"/>
                  <a:pt x="8182466" y="1230366"/>
                  <a:pt x="8230848" y="1510973"/>
                </a:cubicBezTo>
                <a:lnTo>
                  <a:pt x="0" y="3064003"/>
                </a:lnTo>
                <a:lnTo>
                  <a:pt x="61886" y="1583547"/>
                </a:lnTo>
                <a:close/>
              </a:path>
            </a:pathLst>
          </a:custGeom>
          <a:solidFill>
            <a:srgbClr val="0C1E2E">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54743" y="5390473"/>
            <a:ext cx="1386113" cy="646331"/>
          </a:xfrm>
          <a:prstGeom prst="rect">
            <a:avLst/>
          </a:prstGeom>
          <a:noFill/>
        </p:spPr>
        <p:txBody>
          <a:bodyPr wrap="square" rtlCol="0">
            <a:spAutoFit/>
          </a:bodyPr>
          <a:lstStyle/>
          <a:p>
            <a:pPr algn="ctr"/>
            <a:r>
              <a:rPr lang="en-US" altLang="zh-CN" sz="3600" b="1" dirty="0" smtClean="0">
                <a:solidFill>
                  <a:schemeClr val="bg1"/>
                </a:solidFill>
              </a:rPr>
              <a:t>Part</a:t>
            </a:r>
            <a:r>
              <a:rPr lang="en-US" altLang="zh-CN" b="1" dirty="0" smtClean="0">
                <a:solidFill>
                  <a:schemeClr val="bg1"/>
                </a:solidFill>
              </a:rPr>
              <a:t>   </a:t>
            </a:r>
            <a:r>
              <a:rPr lang="en-US" altLang="zh-CN" sz="3600" b="1" dirty="0">
                <a:solidFill>
                  <a:schemeClr val="bg1"/>
                </a:solidFill>
              </a:rPr>
              <a:t>2</a:t>
            </a:r>
            <a:endParaRPr lang="zh-CN" altLang="en-US" sz="3600" b="1" dirty="0">
              <a:solidFill>
                <a:schemeClr val="bg1"/>
              </a:solidFill>
            </a:endParaRPr>
          </a:p>
        </p:txBody>
      </p:sp>
      <p:sp>
        <p:nvSpPr>
          <p:cNvPr id="10" name="文本框 9"/>
          <p:cNvSpPr txBox="1"/>
          <p:nvPr/>
        </p:nvSpPr>
        <p:spPr>
          <a:xfrm>
            <a:off x="1742240" y="3039389"/>
            <a:ext cx="5065486" cy="829945"/>
          </a:xfrm>
          <a:prstGeom prst="rect">
            <a:avLst/>
          </a:prstGeom>
          <a:noFill/>
        </p:spPr>
        <p:txBody>
          <a:bodyPr wrap="square" rtlCol="0">
            <a:spAutoFit/>
          </a:bodyPr>
          <a:lstStyle/>
          <a:p>
            <a:pPr algn="ctr"/>
            <a:r>
              <a:rPr lang="zh-CN" altLang="en-US" sz="4800" b="1" dirty="0" smtClean="0">
                <a:solidFill>
                  <a:schemeClr val="bg1"/>
                </a:solidFill>
                <a:latin typeface="微软雅黑" panose="020B0503020204020204" pitchFamily="34" charset="-122"/>
                <a:ea typeface="微软雅黑" panose="020B0503020204020204" pitchFamily="34" charset="-122"/>
              </a:rPr>
              <a:t>发展历史</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 fill="hold"/>
                                        <p:tgtEl>
                                          <p:spTgt spid="5"/>
                                        </p:tgtEl>
                                        <p:attrNameLst>
                                          <p:attrName>ppt_x</p:attrName>
                                        </p:attrNameLst>
                                      </p:cBhvr>
                                      <p:tavLst>
                                        <p:tav tm="0">
                                          <p:val>
                                            <p:strVal val="#ppt_x"/>
                                          </p:val>
                                        </p:tav>
                                        <p:tav tm="100000">
                                          <p:val>
                                            <p:strVal val="#ppt_x"/>
                                          </p:val>
                                        </p:tav>
                                      </p:tavLst>
                                    </p:anim>
                                    <p:anim calcmode="lin" valueType="num">
                                      <p:cBhvr additive="base">
                                        <p:cTn id="8" dur="2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00" fill="hold"/>
                                        <p:tgtEl>
                                          <p:spTgt spid="9"/>
                                        </p:tgtEl>
                                        <p:attrNameLst>
                                          <p:attrName>ppt_x</p:attrName>
                                        </p:attrNameLst>
                                      </p:cBhvr>
                                      <p:tavLst>
                                        <p:tav tm="0">
                                          <p:val>
                                            <p:strVal val="#ppt_x"/>
                                          </p:val>
                                        </p:tav>
                                        <p:tav tm="100000">
                                          <p:val>
                                            <p:strVal val="#ppt_x"/>
                                          </p:val>
                                        </p:tav>
                                      </p:tavLst>
                                    </p:anim>
                                    <p:anim calcmode="lin" valueType="num">
                                      <p:cBhvr additive="base">
                                        <p:cTn id="12" dur="2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9"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200" fill="hold"/>
                                        <p:tgtEl>
                                          <p:spTgt spid="6"/>
                                        </p:tgtEl>
                                        <p:attrNameLst>
                                          <p:attrName>ppt_x</p:attrName>
                                        </p:attrNameLst>
                                      </p:cBhvr>
                                      <p:tavLst>
                                        <p:tav tm="0">
                                          <p:val>
                                            <p:strVal val="0-#ppt_w/2"/>
                                          </p:val>
                                        </p:tav>
                                        <p:tav tm="100000">
                                          <p:val>
                                            <p:strVal val="#ppt_x"/>
                                          </p:val>
                                        </p:tav>
                                      </p:tavLst>
                                    </p:anim>
                                    <p:anim calcmode="lin" valueType="num">
                                      <p:cBhvr additive="base">
                                        <p:cTn id="17" dur="200" fill="hold"/>
                                        <p:tgtEl>
                                          <p:spTgt spid="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200" fill="hold"/>
                                        <p:tgtEl>
                                          <p:spTgt spid="7"/>
                                        </p:tgtEl>
                                        <p:attrNameLst>
                                          <p:attrName>ppt_x</p:attrName>
                                        </p:attrNameLst>
                                      </p:cBhvr>
                                      <p:tavLst>
                                        <p:tav tm="0">
                                          <p:val>
                                            <p:strVal val="1+#ppt_w/2"/>
                                          </p:val>
                                        </p:tav>
                                        <p:tav tm="100000">
                                          <p:val>
                                            <p:strVal val="#ppt_x"/>
                                          </p:val>
                                        </p:tav>
                                      </p:tavLst>
                                    </p:anim>
                                    <p:anim calcmode="lin" valueType="num">
                                      <p:cBhvr additive="base">
                                        <p:cTn id="22" dur="2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6"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00" fill="hold"/>
                                        <p:tgtEl>
                                          <p:spTgt spid="8"/>
                                        </p:tgtEl>
                                        <p:attrNameLst>
                                          <p:attrName>ppt_x</p:attrName>
                                        </p:attrNameLst>
                                      </p:cBhvr>
                                      <p:tavLst>
                                        <p:tav tm="0">
                                          <p:val>
                                            <p:strVal val="1+#ppt_w/2"/>
                                          </p:val>
                                        </p:tav>
                                        <p:tav tm="100000">
                                          <p:val>
                                            <p:strVal val="#ppt_x"/>
                                          </p:val>
                                        </p:tav>
                                      </p:tavLst>
                                    </p:anim>
                                    <p:anim calcmode="lin" valueType="num">
                                      <p:cBhvr additive="base">
                                        <p:cTn id="27" dur="2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0"/>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220023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146631" y="195236"/>
              <a:ext cx="2791524" cy="52322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    创新点 </a:t>
              </a:r>
              <a:endParaRPr lang="zh-CN" altLang="en-US" sz="2800" dirty="0"/>
            </a:p>
          </p:txBody>
        </p:sp>
      </p:grpSp>
      <p:sp>
        <p:nvSpPr>
          <p:cNvPr id="13" name="矩形 12"/>
          <p:cNvSpPr/>
          <p:nvPr/>
        </p:nvSpPr>
        <p:spPr>
          <a:xfrm>
            <a:off x="0" y="668894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173755" y="52068"/>
            <a:ext cx="2522349" cy="885371"/>
            <a:chOff x="1124860" y="-2"/>
            <a:chExt cx="3120571" cy="885371"/>
          </a:xfrm>
        </p:grpSpPr>
        <p:sp>
          <p:nvSpPr>
            <p:cNvPr id="15" name="圆角矩形 14"/>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6" name="矩形 15"/>
            <p:cNvSpPr/>
            <p:nvPr/>
          </p:nvSpPr>
          <p:spPr>
            <a:xfrm>
              <a:off x="1389630" y="195236"/>
              <a:ext cx="2791524"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发展历史</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grpSp>
      <p:sp>
        <p:nvSpPr>
          <p:cNvPr id="63" name="任意多边形 62"/>
          <p:cNvSpPr/>
          <p:nvPr/>
        </p:nvSpPr>
        <p:spPr bwMode="auto">
          <a:xfrm rot="5400000">
            <a:off x="1257290" y="3317742"/>
            <a:ext cx="3095211" cy="1215485"/>
          </a:xfrm>
          <a:custGeom>
            <a:avLst/>
            <a:gdLst>
              <a:gd name="connsiteX0" fmla="*/ 0 w 3095211"/>
              <a:gd name="connsiteY0" fmla="*/ 994785 h 1215485"/>
              <a:gd name="connsiteX1" fmla="*/ 61177 w 3095211"/>
              <a:gd name="connsiteY1" fmla="*/ 1018357 h 1215485"/>
              <a:gd name="connsiteX2" fmla="*/ 115553 w 3095211"/>
              <a:gd name="connsiteY2" fmla="*/ 880572 h 1215485"/>
              <a:gd name="connsiteX3" fmla="*/ 1508184 w 3095211"/>
              <a:gd name="connsiteY3" fmla="*/ 98 h 1215485"/>
              <a:gd name="connsiteX4" fmla="*/ 2920082 w 3095211"/>
              <a:gd name="connsiteY4" fmla="*/ 849458 h 1215485"/>
              <a:gd name="connsiteX5" fmla="*/ 2993447 w 3095211"/>
              <a:gd name="connsiteY5" fmla="*/ 1024012 h 1215485"/>
              <a:gd name="connsiteX6" fmla="*/ 2999318 w 3095211"/>
              <a:gd name="connsiteY6" fmla="*/ 1022821 h 1215485"/>
              <a:gd name="connsiteX7" fmla="*/ 3095211 w 3095211"/>
              <a:gd name="connsiteY7" fmla="*/ 1119153 h 1215485"/>
              <a:gd name="connsiteX8" fmla="*/ 2999318 w 3095211"/>
              <a:gd name="connsiteY8" fmla="*/ 1215485 h 1215485"/>
              <a:gd name="connsiteX9" fmla="*/ 2903425 w 3095211"/>
              <a:gd name="connsiteY9" fmla="*/ 1119153 h 1215485"/>
              <a:gd name="connsiteX10" fmla="*/ 2910961 w 3095211"/>
              <a:gd name="connsiteY10" fmla="*/ 1081656 h 1215485"/>
              <a:gd name="connsiteX11" fmla="*/ 2930931 w 3095211"/>
              <a:gd name="connsiteY11" fmla="*/ 1051901 h 1215485"/>
              <a:gd name="connsiteX12" fmla="*/ 2859237 w 3095211"/>
              <a:gd name="connsiteY12" fmla="*/ 881261 h 1215485"/>
              <a:gd name="connsiteX13" fmla="*/ 1508943 w 3095211"/>
              <a:gd name="connsiteY13" fmla="*/ 68744 h 1215485"/>
              <a:gd name="connsiteX14" fmla="*/ 177085 w 3095211"/>
              <a:gd name="connsiteY14" fmla="*/ 911020 h 1215485"/>
              <a:gd name="connsiteX15" fmla="*/ 125034 w 3095211"/>
              <a:gd name="connsiteY15" fmla="*/ 1042962 h 1215485"/>
              <a:gd name="connsiteX16" fmla="*/ 178961 w 3095211"/>
              <a:gd name="connsiteY16" fmla="*/ 1063741 h 1215485"/>
              <a:gd name="connsiteX17" fmla="*/ 20209 w 3095211"/>
              <a:gd name="connsiteY17" fmla="*/ 1209043 h 121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95211" h="1215485">
                <a:moveTo>
                  <a:pt x="0" y="994785"/>
                </a:moveTo>
                <a:lnTo>
                  <a:pt x="61177" y="1018357"/>
                </a:lnTo>
                <a:lnTo>
                  <a:pt x="115553" y="880572"/>
                </a:lnTo>
                <a:cubicBezTo>
                  <a:pt x="374228" y="353475"/>
                  <a:pt x="909203" y="6792"/>
                  <a:pt x="1508184" y="98"/>
                </a:cubicBezTo>
                <a:cubicBezTo>
                  <a:pt x="2107258" y="-6596"/>
                  <a:pt x="2649843" y="328151"/>
                  <a:pt x="2920082" y="849458"/>
                </a:cubicBezTo>
                <a:lnTo>
                  <a:pt x="2993447" y="1024012"/>
                </a:lnTo>
                <a:lnTo>
                  <a:pt x="2999318" y="1022821"/>
                </a:lnTo>
                <a:cubicBezTo>
                  <a:pt x="3052278" y="1022821"/>
                  <a:pt x="3095211" y="1065950"/>
                  <a:pt x="3095211" y="1119153"/>
                </a:cubicBezTo>
                <a:cubicBezTo>
                  <a:pt x="3095211" y="1172356"/>
                  <a:pt x="3052278" y="1215485"/>
                  <a:pt x="2999318" y="1215485"/>
                </a:cubicBezTo>
                <a:cubicBezTo>
                  <a:pt x="2946358" y="1215485"/>
                  <a:pt x="2903425" y="1172356"/>
                  <a:pt x="2903425" y="1119153"/>
                </a:cubicBezTo>
                <a:cubicBezTo>
                  <a:pt x="2903425" y="1105852"/>
                  <a:pt x="2906109" y="1093181"/>
                  <a:pt x="2910961" y="1081656"/>
                </a:cubicBezTo>
                <a:lnTo>
                  <a:pt x="2930931" y="1051901"/>
                </a:lnTo>
                <a:lnTo>
                  <a:pt x="2859237" y="881261"/>
                </a:lnTo>
                <a:cubicBezTo>
                  <a:pt x="2600810" y="382571"/>
                  <a:pt x="2081892" y="62339"/>
                  <a:pt x="1508943" y="68744"/>
                </a:cubicBezTo>
                <a:cubicBezTo>
                  <a:pt x="936087" y="75148"/>
                  <a:pt x="424451" y="406796"/>
                  <a:pt x="177085" y="911020"/>
                </a:cubicBezTo>
                <a:lnTo>
                  <a:pt x="125034" y="1042962"/>
                </a:lnTo>
                <a:lnTo>
                  <a:pt x="178961" y="1063741"/>
                </a:lnTo>
                <a:lnTo>
                  <a:pt x="20209" y="1209043"/>
                </a:lnTo>
                <a:close/>
              </a:path>
            </a:pathLst>
          </a:custGeom>
        </p:spPr>
        <p:style>
          <a:lnRef idx="0">
            <a:schemeClr val="accent3"/>
          </a:lnRef>
          <a:fillRef idx="3">
            <a:schemeClr val="accent3"/>
          </a:fillRef>
          <a:effectRef idx="3">
            <a:schemeClr val="accent3"/>
          </a:effectRef>
          <a:fontRef idx="minor">
            <a:schemeClr val="lt1"/>
          </a:fontRef>
        </p:style>
        <p:txBody>
          <a:bodyPr wrap="square" anchor="ctr">
            <a:noAutofit/>
          </a:bodyPr>
          <a:lstStyle/>
          <a:p>
            <a:pPr algn="ctr" eaLnBrk="1" fontAlgn="auto" hangingPunct="1">
              <a:spcBef>
                <a:spcPts val="0"/>
              </a:spcBef>
              <a:spcAft>
                <a:spcPts val="0"/>
              </a:spcAft>
              <a:defRPr/>
            </a:pPr>
            <a:endParaRPr lang="zh-CN" altLang="en-US">
              <a:solidFill>
                <a:schemeClr val="tx1"/>
              </a:solidFill>
            </a:endParaRPr>
          </a:p>
        </p:txBody>
      </p:sp>
      <p:pic>
        <p:nvPicPr>
          <p:cNvPr id="24" name="图片 31"/>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2452" y="2529381"/>
            <a:ext cx="3667125" cy="2753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流程图: 决策 32"/>
          <p:cNvSpPr/>
          <p:nvPr/>
        </p:nvSpPr>
        <p:spPr>
          <a:xfrm>
            <a:off x="2969995" y="1228672"/>
            <a:ext cx="442644" cy="505802"/>
          </a:xfrm>
          <a:prstGeom prst="flowChartDecision">
            <a:avLst/>
          </a:prstGeom>
          <a:solidFill>
            <a:schemeClr val="accent5">
              <a:lumMod val="50000"/>
            </a:schemeClr>
          </a:solidFill>
          <a:ln>
            <a:solidFill>
              <a:schemeClr val="accent5">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 name="文本框 1"/>
          <p:cNvSpPr txBox="1"/>
          <p:nvPr/>
        </p:nvSpPr>
        <p:spPr>
          <a:xfrm>
            <a:off x="3644900" y="937260"/>
            <a:ext cx="5312410" cy="4084955"/>
          </a:xfrm>
          <a:prstGeom prst="rect">
            <a:avLst/>
          </a:prstGeom>
          <a:noFill/>
        </p:spPr>
        <p:txBody>
          <a:bodyPr wrap="square" rtlCol="0" anchor="t">
            <a:noAutofit/>
          </a:bodyPr>
          <a:p>
            <a:r>
              <a:rPr lang="zh-CN" altLang="en-US"/>
              <a:t>滤波估计由最开始的最小二乘法，到后来的维纳滤波，再到Kalman滤波，一步步的发展演变使得滤波估计不断的在完善。</a:t>
            </a:r>
            <a:endParaRPr lang="zh-CN" altLang="en-US"/>
          </a:p>
          <a:p>
            <a:r>
              <a:rPr lang="zh-CN" altLang="en-US"/>
              <a:t>由于最初提出的Kalman滤波只适用于线性系统，且要求观测方程也必须为线性，于是又过了很多年，才有人研究出了适用于非线性系统的Kalman滤波理论，简称EKF（Extensible Kalman Filter），当初始状态有关信息未知以及没有先验知识可用时，可以考虑使用EKF来解决问题，但是EKF计算压力也不小，因为过程中要计算雅克比矩阵。</a:t>
            </a:r>
            <a:endParaRPr lang="zh-CN" altLang="en-US"/>
          </a:p>
          <a:p>
            <a:r>
              <a:rPr lang="zh-CN" altLang="en-US"/>
              <a:t> 不管是KF，还是EKF，运行时都会受到计算机硬件的限制，导致计算传递过程中协方差矩阵出现奇异，因此在数值计算上会出现极大的不稳定性（用过Kalman方法的应该都清楚），为了改善这种不稳定性，后续有人提出了诸如奇异值滤波、UD分解滤波、粒子滤波等数值上鲁棒性好的滤波算法。</a:t>
            </a:r>
            <a:endParaRPr lang="zh-CN" altLang="en-US"/>
          </a:p>
          <a:p>
            <a:endParaRPr lang="zh-CN" altLang="en-US"/>
          </a:p>
          <a:p>
            <a:r>
              <a:rPr lang="zh-CN" altLang="en-US"/>
              <a:t>       另外随着人工神经网络和信息融合的兴起与发展，很多人开始将它们与Kalman结合使用。</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1771"/>
            <a:ext cx="9144000" cy="6836229"/>
          </a:xfrm>
          <a:prstGeom prst="rect">
            <a:avLst/>
          </a:prstGeom>
        </p:spPr>
      </p:pic>
      <p:sp>
        <p:nvSpPr>
          <p:cNvPr id="5" name="流程图: 联系 4"/>
          <p:cNvSpPr/>
          <p:nvPr/>
        </p:nvSpPr>
        <p:spPr>
          <a:xfrm>
            <a:off x="624114" y="4878613"/>
            <a:ext cx="1712685" cy="1625600"/>
          </a:xfrm>
          <a:prstGeom prst="flowChartConnector">
            <a:avLst/>
          </a:prstGeom>
          <a:solidFill>
            <a:schemeClr val="accent1">
              <a:lumMod val="5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矩形 5"/>
          <p:cNvSpPr/>
          <p:nvPr/>
        </p:nvSpPr>
        <p:spPr>
          <a:xfrm>
            <a:off x="-29932" y="2355851"/>
            <a:ext cx="9173932" cy="2390320"/>
          </a:xfrm>
          <a:custGeom>
            <a:avLst/>
            <a:gdLst>
              <a:gd name="connsiteX0" fmla="*/ 0 w 7765142"/>
              <a:gd name="connsiteY0" fmla="*/ 0 h 885371"/>
              <a:gd name="connsiteX1" fmla="*/ 7765142 w 7765142"/>
              <a:gd name="connsiteY1" fmla="*/ 0 h 885371"/>
              <a:gd name="connsiteX2" fmla="*/ 7765142 w 7765142"/>
              <a:gd name="connsiteY2" fmla="*/ 885371 h 885371"/>
              <a:gd name="connsiteX3" fmla="*/ 0 w 7765142"/>
              <a:gd name="connsiteY3" fmla="*/ 885371 h 885371"/>
              <a:gd name="connsiteX4" fmla="*/ 0 w 7765142"/>
              <a:gd name="connsiteY4" fmla="*/ 0 h 885371"/>
              <a:gd name="connsiteX0-1" fmla="*/ 14514 w 7765142"/>
              <a:gd name="connsiteY0-2" fmla="*/ 0 h 1770743"/>
              <a:gd name="connsiteX1-3" fmla="*/ 7765142 w 7765142"/>
              <a:gd name="connsiteY1-4" fmla="*/ 885372 h 1770743"/>
              <a:gd name="connsiteX2-5" fmla="*/ 7765142 w 7765142"/>
              <a:gd name="connsiteY2-6" fmla="*/ 1770743 h 1770743"/>
              <a:gd name="connsiteX3-7" fmla="*/ 0 w 7765142"/>
              <a:gd name="connsiteY3-8" fmla="*/ 1770743 h 1770743"/>
              <a:gd name="connsiteX4-9" fmla="*/ 14514 w 7765142"/>
              <a:gd name="connsiteY4-10" fmla="*/ 0 h 1770743"/>
              <a:gd name="connsiteX0-11" fmla="*/ 14514 w 7765142"/>
              <a:gd name="connsiteY0-12" fmla="*/ 0 h 3309257"/>
              <a:gd name="connsiteX1-13" fmla="*/ 7765142 w 7765142"/>
              <a:gd name="connsiteY1-14" fmla="*/ 885372 h 3309257"/>
              <a:gd name="connsiteX2-15" fmla="*/ 7721599 w 7765142"/>
              <a:gd name="connsiteY2-16" fmla="*/ 3309257 h 3309257"/>
              <a:gd name="connsiteX3-17" fmla="*/ 0 w 7765142"/>
              <a:gd name="connsiteY3-18" fmla="*/ 1770743 h 3309257"/>
              <a:gd name="connsiteX4-19" fmla="*/ 14514 w 7765142"/>
              <a:gd name="connsiteY4-20" fmla="*/ 0 h 3309257"/>
              <a:gd name="connsiteX0-21" fmla="*/ 14514 w 8098971"/>
              <a:gd name="connsiteY0-22" fmla="*/ 0 h 3309257"/>
              <a:gd name="connsiteX1-23" fmla="*/ 8098971 w 8098971"/>
              <a:gd name="connsiteY1-24" fmla="*/ 2119086 h 3309257"/>
              <a:gd name="connsiteX2-25" fmla="*/ 7721599 w 8098971"/>
              <a:gd name="connsiteY2-26" fmla="*/ 3309257 h 3309257"/>
              <a:gd name="connsiteX3-27" fmla="*/ 0 w 8098971"/>
              <a:gd name="connsiteY3-28" fmla="*/ 1770743 h 3309257"/>
              <a:gd name="connsiteX4-29" fmla="*/ 14514 w 8098971"/>
              <a:gd name="connsiteY4-30" fmla="*/ 0 h 3309257"/>
              <a:gd name="connsiteX0-31" fmla="*/ 449942 w 8534399"/>
              <a:gd name="connsiteY0-32" fmla="*/ 0 h 3309257"/>
              <a:gd name="connsiteX1-33" fmla="*/ 8534399 w 8534399"/>
              <a:gd name="connsiteY1-34" fmla="*/ 2119086 h 3309257"/>
              <a:gd name="connsiteX2-35" fmla="*/ 8157027 w 8534399"/>
              <a:gd name="connsiteY2-36" fmla="*/ 3309257 h 3309257"/>
              <a:gd name="connsiteX3-37" fmla="*/ 0 w 8534399"/>
              <a:gd name="connsiteY3-38" fmla="*/ 1669143 h 3309257"/>
              <a:gd name="connsiteX4-39" fmla="*/ 449942 w 8534399"/>
              <a:gd name="connsiteY4-40" fmla="*/ 0 h 3309257"/>
              <a:gd name="connsiteX0-41" fmla="*/ 406399 w 8490856"/>
              <a:gd name="connsiteY0-42" fmla="*/ 0 h 3309257"/>
              <a:gd name="connsiteX1-43" fmla="*/ 8490856 w 8490856"/>
              <a:gd name="connsiteY1-44" fmla="*/ 2119086 h 3309257"/>
              <a:gd name="connsiteX2-45" fmla="*/ 8113484 w 8490856"/>
              <a:gd name="connsiteY2-46" fmla="*/ 3309257 h 3309257"/>
              <a:gd name="connsiteX3-47" fmla="*/ 0 w 8490856"/>
              <a:gd name="connsiteY3-48" fmla="*/ 1248229 h 3309257"/>
              <a:gd name="connsiteX4-49" fmla="*/ 406399 w 8490856"/>
              <a:gd name="connsiteY4-50" fmla="*/ 0 h 3309257"/>
              <a:gd name="connsiteX0-51" fmla="*/ 319313 w 8403770"/>
              <a:gd name="connsiteY0-52" fmla="*/ 0 h 3309257"/>
              <a:gd name="connsiteX1-53" fmla="*/ 8403770 w 8403770"/>
              <a:gd name="connsiteY1-54" fmla="*/ 2119086 h 3309257"/>
              <a:gd name="connsiteX2-55" fmla="*/ 8026398 w 8403770"/>
              <a:gd name="connsiteY2-56" fmla="*/ 3309257 h 3309257"/>
              <a:gd name="connsiteX3-57" fmla="*/ 0 w 8403770"/>
              <a:gd name="connsiteY3-58" fmla="*/ 1219200 h 3309257"/>
              <a:gd name="connsiteX4-59" fmla="*/ 319313 w 8403770"/>
              <a:gd name="connsiteY4-60" fmla="*/ 0 h 3309257"/>
              <a:gd name="connsiteX0-61" fmla="*/ 0 w 8431279"/>
              <a:gd name="connsiteY0-62" fmla="*/ 0 h 3451898"/>
              <a:gd name="connsiteX1-63" fmla="*/ 8431279 w 8431279"/>
              <a:gd name="connsiteY1-64" fmla="*/ 2261727 h 3451898"/>
              <a:gd name="connsiteX2-65" fmla="*/ 8053907 w 8431279"/>
              <a:gd name="connsiteY2-66" fmla="*/ 3451898 h 3451898"/>
              <a:gd name="connsiteX3-67" fmla="*/ 27509 w 8431279"/>
              <a:gd name="connsiteY3-68" fmla="*/ 1361841 h 3451898"/>
              <a:gd name="connsiteX4-69" fmla="*/ 0 w 8431279"/>
              <a:gd name="connsiteY4-70" fmla="*/ 0 h 3451898"/>
              <a:gd name="connsiteX0-71" fmla="*/ 0 w 8480765"/>
              <a:gd name="connsiteY0-72" fmla="*/ 0 h 3608802"/>
              <a:gd name="connsiteX1-73" fmla="*/ 8431279 w 8480765"/>
              <a:gd name="connsiteY1-74" fmla="*/ 2261727 h 3608802"/>
              <a:gd name="connsiteX2-75" fmla="*/ 8480765 w 8480765"/>
              <a:gd name="connsiteY2-76" fmla="*/ 3608802 h 3608802"/>
              <a:gd name="connsiteX3-77" fmla="*/ 27509 w 8480765"/>
              <a:gd name="connsiteY3-78" fmla="*/ 1361841 h 3608802"/>
              <a:gd name="connsiteX4-79" fmla="*/ 0 w 8480765"/>
              <a:gd name="connsiteY4-80" fmla="*/ 0 h 3608802"/>
              <a:gd name="connsiteX0-81" fmla="*/ 0 w 8480765"/>
              <a:gd name="connsiteY0-82" fmla="*/ 0 h 3608802"/>
              <a:gd name="connsiteX1-83" fmla="*/ 8404600 w 8480765"/>
              <a:gd name="connsiteY1-84" fmla="*/ 906643 h 3608802"/>
              <a:gd name="connsiteX2-85" fmla="*/ 8480765 w 8480765"/>
              <a:gd name="connsiteY2-86" fmla="*/ 3608802 h 3608802"/>
              <a:gd name="connsiteX3-87" fmla="*/ 27509 w 8480765"/>
              <a:gd name="connsiteY3-88" fmla="*/ 1361841 h 3608802"/>
              <a:gd name="connsiteX4-89" fmla="*/ 0 w 8480765"/>
              <a:gd name="connsiteY4-90" fmla="*/ 0 h 3608802"/>
              <a:gd name="connsiteX0-91" fmla="*/ 159241 w 8453256"/>
              <a:gd name="connsiteY0-92" fmla="*/ 0 h 3038240"/>
              <a:gd name="connsiteX1-93" fmla="*/ 8377091 w 8453256"/>
              <a:gd name="connsiteY1-94" fmla="*/ 336081 h 3038240"/>
              <a:gd name="connsiteX2-95" fmla="*/ 8453256 w 8453256"/>
              <a:gd name="connsiteY2-96" fmla="*/ 3038240 h 3038240"/>
              <a:gd name="connsiteX3-97" fmla="*/ 0 w 8453256"/>
              <a:gd name="connsiteY3-98" fmla="*/ 791279 h 3038240"/>
              <a:gd name="connsiteX4-99" fmla="*/ 159241 w 8453256"/>
              <a:gd name="connsiteY4-100" fmla="*/ 0 h 3038240"/>
              <a:gd name="connsiteX0-101" fmla="*/ 159241 w 8453256"/>
              <a:gd name="connsiteY0-102" fmla="*/ 0 h 2153870"/>
              <a:gd name="connsiteX1-103" fmla="*/ 8377091 w 8453256"/>
              <a:gd name="connsiteY1-104" fmla="*/ 336081 h 2153870"/>
              <a:gd name="connsiteX2-105" fmla="*/ 8453256 w 8453256"/>
              <a:gd name="connsiteY2-106" fmla="*/ 2153870 h 2153870"/>
              <a:gd name="connsiteX3-107" fmla="*/ 0 w 8453256"/>
              <a:gd name="connsiteY3-108" fmla="*/ 791279 h 2153870"/>
              <a:gd name="connsiteX4-109" fmla="*/ 159241 w 8453256"/>
              <a:gd name="connsiteY4-110" fmla="*/ 0 h 2153870"/>
              <a:gd name="connsiteX0-111" fmla="*/ 0 w 8454088"/>
              <a:gd name="connsiteY0-112" fmla="*/ 0 h 2182398"/>
              <a:gd name="connsiteX1-113" fmla="*/ 8377923 w 8454088"/>
              <a:gd name="connsiteY1-114" fmla="*/ 364609 h 2182398"/>
              <a:gd name="connsiteX2-115" fmla="*/ 8454088 w 8454088"/>
              <a:gd name="connsiteY2-116" fmla="*/ 2182398 h 2182398"/>
              <a:gd name="connsiteX3-117" fmla="*/ 832 w 8454088"/>
              <a:gd name="connsiteY3-118" fmla="*/ 819807 h 2182398"/>
              <a:gd name="connsiteX4-119" fmla="*/ 0 w 8454088"/>
              <a:gd name="connsiteY4-120" fmla="*/ 0 h 2182398"/>
              <a:gd name="connsiteX0-121" fmla="*/ 0 w 8454088"/>
              <a:gd name="connsiteY0-122" fmla="*/ 0 h 2182398"/>
              <a:gd name="connsiteX1-123" fmla="*/ 8417941 w 8454088"/>
              <a:gd name="connsiteY1-124" fmla="*/ 364609 h 2182398"/>
              <a:gd name="connsiteX2-125" fmla="*/ 8454088 w 8454088"/>
              <a:gd name="connsiteY2-126" fmla="*/ 2182398 h 2182398"/>
              <a:gd name="connsiteX3-127" fmla="*/ 832 w 8454088"/>
              <a:gd name="connsiteY3-128" fmla="*/ 819807 h 2182398"/>
              <a:gd name="connsiteX4-129" fmla="*/ 0 w 8454088"/>
              <a:gd name="connsiteY4-130" fmla="*/ 0 h 2182398"/>
              <a:gd name="connsiteX0-131" fmla="*/ 0 w 8454088"/>
              <a:gd name="connsiteY0-132" fmla="*/ 0 h 2182398"/>
              <a:gd name="connsiteX1-133" fmla="*/ 8391263 w 8454088"/>
              <a:gd name="connsiteY1-134" fmla="*/ 1106339 h 2182398"/>
              <a:gd name="connsiteX2-135" fmla="*/ 8454088 w 8454088"/>
              <a:gd name="connsiteY2-136" fmla="*/ 2182398 h 2182398"/>
              <a:gd name="connsiteX3-137" fmla="*/ 832 w 8454088"/>
              <a:gd name="connsiteY3-138" fmla="*/ 819807 h 2182398"/>
              <a:gd name="connsiteX4-139" fmla="*/ 0 w 8454088"/>
              <a:gd name="connsiteY4-140" fmla="*/ 0 h 2182398"/>
              <a:gd name="connsiteX0-141" fmla="*/ 0 w 8427409"/>
              <a:gd name="connsiteY0-142" fmla="*/ 0 h 3152353"/>
              <a:gd name="connsiteX1-143" fmla="*/ 8391263 w 8427409"/>
              <a:gd name="connsiteY1-144" fmla="*/ 1106339 h 3152353"/>
              <a:gd name="connsiteX2-145" fmla="*/ 8427409 w 8427409"/>
              <a:gd name="connsiteY2-146" fmla="*/ 3152353 h 3152353"/>
              <a:gd name="connsiteX3-147" fmla="*/ 832 w 8427409"/>
              <a:gd name="connsiteY3-148" fmla="*/ 819807 h 3152353"/>
              <a:gd name="connsiteX4-149" fmla="*/ 0 w 8427409"/>
              <a:gd name="connsiteY4-150" fmla="*/ 0 h 3152353"/>
              <a:gd name="connsiteX0-151" fmla="*/ 0 w 8431280"/>
              <a:gd name="connsiteY0-152" fmla="*/ 0 h 3152353"/>
              <a:gd name="connsiteX1-153" fmla="*/ 8431280 w 8431280"/>
              <a:gd name="connsiteY1-154" fmla="*/ 1077811 h 3152353"/>
              <a:gd name="connsiteX2-155" fmla="*/ 8427409 w 8431280"/>
              <a:gd name="connsiteY2-156" fmla="*/ 3152353 h 3152353"/>
              <a:gd name="connsiteX3-157" fmla="*/ 832 w 8431280"/>
              <a:gd name="connsiteY3-158" fmla="*/ 819807 h 3152353"/>
              <a:gd name="connsiteX4-159" fmla="*/ 0 w 8431280"/>
              <a:gd name="connsiteY4-160" fmla="*/ 0 h 3152353"/>
              <a:gd name="connsiteX0-161" fmla="*/ 0 w 8431280"/>
              <a:gd name="connsiteY0-162" fmla="*/ 0 h 3152353"/>
              <a:gd name="connsiteX1-163" fmla="*/ 8431280 w 8431280"/>
              <a:gd name="connsiteY1-164" fmla="*/ 1077811 h 3152353"/>
              <a:gd name="connsiteX2-165" fmla="*/ 8427409 w 8431280"/>
              <a:gd name="connsiteY2-166" fmla="*/ 3152353 h 3152353"/>
              <a:gd name="connsiteX3-167" fmla="*/ 27511 w 8431280"/>
              <a:gd name="connsiteY3-168" fmla="*/ 1190673 h 3152353"/>
              <a:gd name="connsiteX4-169" fmla="*/ 0 w 8431280"/>
              <a:gd name="connsiteY4-170" fmla="*/ 0 h 3152353"/>
              <a:gd name="connsiteX0-171" fmla="*/ 0 w 8431280"/>
              <a:gd name="connsiteY0-172" fmla="*/ 0 h 3152353"/>
              <a:gd name="connsiteX1-173" fmla="*/ 8431280 w 8431280"/>
              <a:gd name="connsiteY1-174" fmla="*/ 1077811 h 3152353"/>
              <a:gd name="connsiteX2-175" fmla="*/ 8427409 w 8431280"/>
              <a:gd name="connsiteY2-176" fmla="*/ 3152353 h 3152353"/>
              <a:gd name="connsiteX3-177" fmla="*/ 14171 w 8431280"/>
              <a:gd name="connsiteY3-178" fmla="*/ 1176409 h 3152353"/>
              <a:gd name="connsiteX4-179" fmla="*/ 0 w 8431280"/>
              <a:gd name="connsiteY4-180" fmla="*/ 0 h 3152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431280" h="3152353">
                <a:moveTo>
                  <a:pt x="0" y="0"/>
                </a:moveTo>
                <a:lnTo>
                  <a:pt x="8431280" y="1077811"/>
                </a:lnTo>
                <a:cubicBezTo>
                  <a:pt x="8429990" y="1769325"/>
                  <a:pt x="8428699" y="2460839"/>
                  <a:pt x="8427409" y="3152353"/>
                </a:cubicBezTo>
                <a:lnTo>
                  <a:pt x="14171" y="1176409"/>
                </a:lnTo>
                <a:cubicBezTo>
                  <a:pt x="13894" y="903140"/>
                  <a:pt x="277" y="273269"/>
                  <a:pt x="0" y="0"/>
                </a:cubicBezTo>
                <a:close/>
              </a:path>
            </a:pathLst>
          </a:custGeom>
          <a:solidFill>
            <a:srgbClr val="1F4E79">
              <a:alpha val="6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3571" y="2447695"/>
            <a:ext cx="9491141" cy="1538513"/>
          </a:xfrm>
          <a:custGeom>
            <a:avLst/>
            <a:gdLst>
              <a:gd name="connsiteX0" fmla="*/ 0 w 9171828"/>
              <a:gd name="connsiteY0" fmla="*/ 0 h 914400"/>
              <a:gd name="connsiteX1" fmla="*/ 9171828 w 9171828"/>
              <a:gd name="connsiteY1" fmla="*/ 0 h 914400"/>
              <a:gd name="connsiteX2" fmla="*/ 9171828 w 9171828"/>
              <a:gd name="connsiteY2" fmla="*/ 914400 h 914400"/>
              <a:gd name="connsiteX3" fmla="*/ 0 w 9171828"/>
              <a:gd name="connsiteY3" fmla="*/ 914400 h 914400"/>
              <a:gd name="connsiteX4" fmla="*/ 0 w 9171828"/>
              <a:gd name="connsiteY4" fmla="*/ 0 h 914400"/>
              <a:gd name="connsiteX0-1" fmla="*/ 0 w 9171828"/>
              <a:gd name="connsiteY0-2" fmla="*/ 348342 h 1262742"/>
              <a:gd name="connsiteX1-3" fmla="*/ 9142799 w 9171828"/>
              <a:gd name="connsiteY1-4" fmla="*/ 0 h 1262742"/>
              <a:gd name="connsiteX2-5" fmla="*/ 9171828 w 9171828"/>
              <a:gd name="connsiteY2-6" fmla="*/ 1262742 h 1262742"/>
              <a:gd name="connsiteX3-7" fmla="*/ 0 w 9171828"/>
              <a:gd name="connsiteY3-8" fmla="*/ 1262742 h 1262742"/>
              <a:gd name="connsiteX4-9" fmla="*/ 0 w 9171828"/>
              <a:gd name="connsiteY4-10" fmla="*/ 348342 h 1262742"/>
              <a:gd name="connsiteX0-11" fmla="*/ 145142 w 9316970"/>
              <a:gd name="connsiteY0-12" fmla="*/ 348342 h 1422399"/>
              <a:gd name="connsiteX1-13" fmla="*/ 9287941 w 9316970"/>
              <a:gd name="connsiteY1-14" fmla="*/ 0 h 1422399"/>
              <a:gd name="connsiteX2-15" fmla="*/ 9316970 w 9316970"/>
              <a:gd name="connsiteY2-16" fmla="*/ 1262742 h 1422399"/>
              <a:gd name="connsiteX3-17" fmla="*/ 0 w 9316970"/>
              <a:gd name="connsiteY3-18" fmla="*/ 1422399 h 1422399"/>
              <a:gd name="connsiteX4-19" fmla="*/ 145142 w 9316970"/>
              <a:gd name="connsiteY4-20" fmla="*/ 348342 h 1422399"/>
              <a:gd name="connsiteX0-21" fmla="*/ 145142 w 9433084"/>
              <a:gd name="connsiteY0-22" fmla="*/ 348342 h 1422399"/>
              <a:gd name="connsiteX1-23" fmla="*/ 9287941 w 9433084"/>
              <a:gd name="connsiteY1-24" fmla="*/ 0 h 1422399"/>
              <a:gd name="connsiteX2-25" fmla="*/ 9433084 w 9433084"/>
              <a:gd name="connsiteY2-26" fmla="*/ 1262742 h 1422399"/>
              <a:gd name="connsiteX3-27" fmla="*/ 0 w 9433084"/>
              <a:gd name="connsiteY3-28" fmla="*/ 1422399 h 1422399"/>
              <a:gd name="connsiteX4-29" fmla="*/ 145142 w 9433084"/>
              <a:gd name="connsiteY4-30" fmla="*/ 348342 h 1422399"/>
              <a:gd name="connsiteX0-31" fmla="*/ 130628 w 9433084"/>
              <a:gd name="connsiteY0-32" fmla="*/ 798285 h 1422399"/>
              <a:gd name="connsiteX1-33" fmla="*/ 9287941 w 9433084"/>
              <a:gd name="connsiteY1-34" fmla="*/ 0 h 1422399"/>
              <a:gd name="connsiteX2-35" fmla="*/ 9433084 w 9433084"/>
              <a:gd name="connsiteY2-36" fmla="*/ 1262742 h 1422399"/>
              <a:gd name="connsiteX3-37" fmla="*/ 0 w 9433084"/>
              <a:gd name="connsiteY3-38" fmla="*/ 1422399 h 1422399"/>
              <a:gd name="connsiteX4-39" fmla="*/ 130628 w 9433084"/>
              <a:gd name="connsiteY4-40" fmla="*/ 798285 h 1422399"/>
              <a:gd name="connsiteX0-41" fmla="*/ 174171 w 9476627"/>
              <a:gd name="connsiteY0-42" fmla="*/ 798285 h 1611085"/>
              <a:gd name="connsiteX1-43" fmla="*/ 9331484 w 9476627"/>
              <a:gd name="connsiteY1-44" fmla="*/ 0 h 1611085"/>
              <a:gd name="connsiteX2-45" fmla="*/ 9476627 w 9476627"/>
              <a:gd name="connsiteY2-46" fmla="*/ 1262742 h 1611085"/>
              <a:gd name="connsiteX3-47" fmla="*/ 0 w 9476627"/>
              <a:gd name="connsiteY3-48" fmla="*/ 1611085 h 1611085"/>
              <a:gd name="connsiteX4-49" fmla="*/ 174171 w 9476627"/>
              <a:gd name="connsiteY4-50" fmla="*/ 798285 h 1611085"/>
              <a:gd name="connsiteX0-51" fmla="*/ 174171 w 9476627"/>
              <a:gd name="connsiteY0-52" fmla="*/ 725713 h 1538513"/>
              <a:gd name="connsiteX1-53" fmla="*/ 9404055 w 9476627"/>
              <a:gd name="connsiteY1-54" fmla="*/ 0 h 1538513"/>
              <a:gd name="connsiteX2-55" fmla="*/ 9476627 w 9476627"/>
              <a:gd name="connsiteY2-56" fmla="*/ 1190170 h 1538513"/>
              <a:gd name="connsiteX3-57" fmla="*/ 0 w 9476627"/>
              <a:gd name="connsiteY3-58" fmla="*/ 1538513 h 1538513"/>
              <a:gd name="connsiteX4-59" fmla="*/ 174171 w 9476627"/>
              <a:gd name="connsiteY4-60" fmla="*/ 725713 h 1538513"/>
              <a:gd name="connsiteX0-61" fmla="*/ 174171 w 9491141"/>
              <a:gd name="connsiteY0-62" fmla="*/ 725713 h 1538513"/>
              <a:gd name="connsiteX1-63" fmla="*/ 9404055 w 9491141"/>
              <a:gd name="connsiteY1-64" fmla="*/ 0 h 1538513"/>
              <a:gd name="connsiteX2-65" fmla="*/ 9491141 w 9491141"/>
              <a:gd name="connsiteY2-66" fmla="*/ 1291770 h 1538513"/>
              <a:gd name="connsiteX3-67" fmla="*/ 0 w 9491141"/>
              <a:gd name="connsiteY3-68" fmla="*/ 1538513 h 1538513"/>
              <a:gd name="connsiteX4-69" fmla="*/ 174171 w 9491141"/>
              <a:gd name="connsiteY4-70" fmla="*/ 725713 h 1538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491141" h="1538513">
                <a:moveTo>
                  <a:pt x="174171" y="725713"/>
                </a:moveTo>
                <a:lnTo>
                  <a:pt x="9404055" y="0"/>
                </a:lnTo>
                <a:lnTo>
                  <a:pt x="9491141" y="1291770"/>
                </a:lnTo>
                <a:lnTo>
                  <a:pt x="0" y="1538513"/>
                </a:lnTo>
                <a:lnTo>
                  <a:pt x="174171" y="725713"/>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115063" y="1849296"/>
            <a:ext cx="9652000" cy="2719983"/>
          </a:xfrm>
          <a:custGeom>
            <a:avLst/>
            <a:gdLst>
              <a:gd name="connsiteX0" fmla="*/ 0 w 8287657"/>
              <a:gd name="connsiteY0" fmla="*/ 0 h 914400"/>
              <a:gd name="connsiteX1" fmla="*/ 8287657 w 8287657"/>
              <a:gd name="connsiteY1" fmla="*/ 0 h 914400"/>
              <a:gd name="connsiteX2" fmla="*/ 8287657 w 8287657"/>
              <a:gd name="connsiteY2" fmla="*/ 914400 h 914400"/>
              <a:gd name="connsiteX3" fmla="*/ 0 w 8287657"/>
              <a:gd name="connsiteY3" fmla="*/ 914400 h 914400"/>
              <a:gd name="connsiteX4" fmla="*/ 0 w 8287657"/>
              <a:gd name="connsiteY4" fmla="*/ 0 h 914400"/>
              <a:gd name="connsiteX0-1" fmla="*/ 0 w 8287657"/>
              <a:gd name="connsiteY0-2" fmla="*/ 2032000 h 2946400"/>
              <a:gd name="connsiteX1-3" fmla="*/ 7881257 w 8287657"/>
              <a:gd name="connsiteY1-4" fmla="*/ 0 h 2946400"/>
              <a:gd name="connsiteX2-5" fmla="*/ 8287657 w 8287657"/>
              <a:gd name="connsiteY2-6" fmla="*/ 2946400 h 2946400"/>
              <a:gd name="connsiteX3-7" fmla="*/ 0 w 8287657"/>
              <a:gd name="connsiteY3-8" fmla="*/ 2946400 h 2946400"/>
              <a:gd name="connsiteX4-9" fmla="*/ 0 w 8287657"/>
              <a:gd name="connsiteY4-10" fmla="*/ 2032000 h 2946400"/>
              <a:gd name="connsiteX0-11" fmla="*/ 0 w 8069943"/>
              <a:gd name="connsiteY0-12" fmla="*/ 2032000 h 2946400"/>
              <a:gd name="connsiteX1-13" fmla="*/ 7881257 w 8069943"/>
              <a:gd name="connsiteY1-14" fmla="*/ 0 h 2946400"/>
              <a:gd name="connsiteX2-15" fmla="*/ 8069943 w 8069943"/>
              <a:gd name="connsiteY2-16" fmla="*/ 1407885 h 2946400"/>
              <a:gd name="connsiteX3-17" fmla="*/ 0 w 8069943"/>
              <a:gd name="connsiteY3-18" fmla="*/ 2946400 h 2946400"/>
              <a:gd name="connsiteX4-19" fmla="*/ 0 w 8069943"/>
              <a:gd name="connsiteY4-20" fmla="*/ 2032000 h 2946400"/>
              <a:gd name="connsiteX0-21" fmla="*/ 0 w 8175895"/>
              <a:gd name="connsiteY0-22" fmla="*/ 2032000 h 2946400"/>
              <a:gd name="connsiteX1-23" fmla="*/ 7881257 w 8175895"/>
              <a:gd name="connsiteY1-24" fmla="*/ 0 h 2946400"/>
              <a:gd name="connsiteX2-25" fmla="*/ 8069943 w 8175895"/>
              <a:gd name="connsiteY2-26" fmla="*/ 1407885 h 2946400"/>
              <a:gd name="connsiteX3-27" fmla="*/ 0 w 8175895"/>
              <a:gd name="connsiteY3-28" fmla="*/ 2946400 h 2946400"/>
              <a:gd name="connsiteX4-29" fmla="*/ 0 w 8175895"/>
              <a:gd name="connsiteY4-30" fmla="*/ 2032000 h 2946400"/>
              <a:gd name="connsiteX0-31" fmla="*/ 0 w 8069943"/>
              <a:gd name="connsiteY0-32" fmla="*/ 2032000 h 2946400"/>
              <a:gd name="connsiteX1-33" fmla="*/ 7881257 w 8069943"/>
              <a:gd name="connsiteY1-34" fmla="*/ 0 h 2946400"/>
              <a:gd name="connsiteX2-35" fmla="*/ 8069943 w 8069943"/>
              <a:gd name="connsiteY2-36" fmla="*/ 1407885 h 2946400"/>
              <a:gd name="connsiteX3-37" fmla="*/ 0 w 8069943"/>
              <a:gd name="connsiteY3-38" fmla="*/ 2946400 h 2946400"/>
              <a:gd name="connsiteX4-39" fmla="*/ 0 w 8069943"/>
              <a:gd name="connsiteY4-40" fmla="*/ 2032000 h 2946400"/>
              <a:gd name="connsiteX0-41" fmla="*/ 0 w 8119452"/>
              <a:gd name="connsiteY0-42" fmla="*/ 1654629 h 2946400"/>
              <a:gd name="connsiteX1-43" fmla="*/ 7930766 w 8119452"/>
              <a:gd name="connsiteY1-44" fmla="*/ 0 h 2946400"/>
              <a:gd name="connsiteX2-45" fmla="*/ 8119452 w 8119452"/>
              <a:gd name="connsiteY2-46" fmla="*/ 1407885 h 2946400"/>
              <a:gd name="connsiteX3-47" fmla="*/ 49509 w 8119452"/>
              <a:gd name="connsiteY3-48" fmla="*/ 2946400 h 2946400"/>
              <a:gd name="connsiteX4-49" fmla="*/ 0 w 8119452"/>
              <a:gd name="connsiteY4-50" fmla="*/ 1654629 h 2946400"/>
              <a:gd name="connsiteX0-51" fmla="*/ 86641 w 8206093"/>
              <a:gd name="connsiteY0-52" fmla="*/ 1654629 h 2481943"/>
              <a:gd name="connsiteX1-53" fmla="*/ 8017407 w 8206093"/>
              <a:gd name="connsiteY1-54" fmla="*/ 0 h 2481943"/>
              <a:gd name="connsiteX2-55" fmla="*/ 8206093 w 8206093"/>
              <a:gd name="connsiteY2-56" fmla="*/ 1407885 h 2481943"/>
              <a:gd name="connsiteX3-57" fmla="*/ 0 w 8206093"/>
              <a:gd name="connsiteY3-58" fmla="*/ 2481943 h 2481943"/>
              <a:gd name="connsiteX4-59" fmla="*/ 86641 w 8206093"/>
              <a:gd name="connsiteY4-60" fmla="*/ 1654629 h 2481943"/>
              <a:gd name="connsiteX0-61" fmla="*/ 0 w 8329864"/>
              <a:gd name="connsiteY0-62" fmla="*/ 769257 h 2481943"/>
              <a:gd name="connsiteX1-63" fmla="*/ 8141178 w 8329864"/>
              <a:gd name="connsiteY1-64" fmla="*/ 0 h 2481943"/>
              <a:gd name="connsiteX2-65" fmla="*/ 8329864 w 8329864"/>
              <a:gd name="connsiteY2-66" fmla="*/ 1407885 h 2481943"/>
              <a:gd name="connsiteX3-67" fmla="*/ 123771 w 8329864"/>
              <a:gd name="connsiteY3-68" fmla="*/ 2481943 h 2481943"/>
              <a:gd name="connsiteX4-69" fmla="*/ 0 w 8329864"/>
              <a:gd name="connsiteY4-70" fmla="*/ 769257 h 2481943"/>
              <a:gd name="connsiteX0-71" fmla="*/ 0 w 8181338"/>
              <a:gd name="connsiteY0-72" fmla="*/ 769257 h 2481943"/>
              <a:gd name="connsiteX1-73" fmla="*/ 8141178 w 8181338"/>
              <a:gd name="connsiteY1-74" fmla="*/ 0 h 2481943"/>
              <a:gd name="connsiteX2-75" fmla="*/ 8181338 w 8181338"/>
              <a:gd name="connsiteY2-76" fmla="*/ 1074056 h 2481943"/>
              <a:gd name="connsiteX3-77" fmla="*/ 123771 w 8181338"/>
              <a:gd name="connsiteY3-78" fmla="*/ 2481943 h 2481943"/>
              <a:gd name="connsiteX4-79" fmla="*/ 0 w 8181338"/>
              <a:gd name="connsiteY4-80" fmla="*/ 769257 h 2481943"/>
              <a:gd name="connsiteX0-81" fmla="*/ 0 w 8185819"/>
              <a:gd name="connsiteY0-82" fmla="*/ 769257 h 2481943"/>
              <a:gd name="connsiteX1-83" fmla="*/ 8141178 w 8185819"/>
              <a:gd name="connsiteY1-84" fmla="*/ 0 h 2481943"/>
              <a:gd name="connsiteX2-85" fmla="*/ 8181338 w 8185819"/>
              <a:gd name="connsiteY2-86" fmla="*/ 1074056 h 2481943"/>
              <a:gd name="connsiteX3-87" fmla="*/ 123771 w 8185819"/>
              <a:gd name="connsiteY3-88" fmla="*/ 2481943 h 2481943"/>
              <a:gd name="connsiteX4-89" fmla="*/ 0 w 8185819"/>
              <a:gd name="connsiteY4-90" fmla="*/ 769257 h 2481943"/>
              <a:gd name="connsiteX0-91" fmla="*/ 0 w 8181340"/>
              <a:gd name="connsiteY0-92" fmla="*/ 2264228 h 3976914"/>
              <a:gd name="connsiteX1-93" fmla="*/ 7670844 w 8181340"/>
              <a:gd name="connsiteY1-94" fmla="*/ 0 h 3976914"/>
              <a:gd name="connsiteX2-95" fmla="*/ 8181338 w 8181340"/>
              <a:gd name="connsiteY2-96" fmla="*/ 2569027 h 3976914"/>
              <a:gd name="connsiteX3-97" fmla="*/ 123771 w 8181340"/>
              <a:gd name="connsiteY3-98" fmla="*/ 3976914 h 3976914"/>
              <a:gd name="connsiteX4-99" fmla="*/ 0 w 8181340"/>
              <a:gd name="connsiteY4-100" fmla="*/ 2264228 h 3976914"/>
              <a:gd name="connsiteX0-101" fmla="*/ 0 w 8181341"/>
              <a:gd name="connsiteY0-102" fmla="*/ 2264228 h 3976914"/>
              <a:gd name="connsiteX1-103" fmla="*/ 7670844 w 8181341"/>
              <a:gd name="connsiteY1-104" fmla="*/ 0 h 3976914"/>
              <a:gd name="connsiteX2-105" fmla="*/ 8181338 w 8181341"/>
              <a:gd name="connsiteY2-106" fmla="*/ 2569027 h 3976914"/>
              <a:gd name="connsiteX3-107" fmla="*/ 123771 w 8181341"/>
              <a:gd name="connsiteY3-108" fmla="*/ 3976914 h 3976914"/>
              <a:gd name="connsiteX4-109" fmla="*/ 0 w 8181341"/>
              <a:gd name="connsiteY4-110" fmla="*/ 2264228 h 3976914"/>
              <a:gd name="connsiteX0-111" fmla="*/ 0 w 8181341"/>
              <a:gd name="connsiteY0-112" fmla="*/ 2264228 h 3976914"/>
              <a:gd name="connsiteX1-113" fmla="*/ 7670844 w 8181341"/>
              <a:gd name="connsiteY1-114" fmla="*/ 0 h 3976914"/>
              <a:gd name="connsiteX2-115" fmla="*/ 8181338 w 8181341"/>
              <a:gd name="connsiteY2-116" fmla="*/ 2569027 h 3976914"/>
              <a:gd name="connsiteX3-117" fmla="*/ 123771 w 8181341"/>
              <a:gd name="connsiteY3-118" fmla="*/ 3976914 h 3976914"/>
              <a:gd name="connsiteX4-119" fmla="*/ 0 w 8181341"/>
              <a:gd name="connsiteY4-120" fmla="*/ 2264228 h 3976914"/>
              <a:gd name="connsiteX0-121" fmla="*/ 0 w 8181338"/>
              <a:gd name="connsiteY0-122" fmla="*/ 2264228 h 3976914"/>
              <a:gd name="connsiteX1-123" fmla="*/ 7670844 w 8181338"/>
              <a:gd name="connsiteY1-124" fmla="*/ 0 h 3976914"/>
              <a:gd name="connsiteX2-125" fmla="*/ 8181338 w 8181338"/>
              <a:gd name="connsiteY2-126" fmla="*/ 2569027 h 3976914"/>
              <a:gd name="connsiteX3-127" fmla="*/ 123771 w 8181338"/>
              <a:gd name="connsiteY3-128" fmla="*/ 3976914 h 3976914"/>
              <a:gd name="connsiteX4-129" fmla="*/ 0 w 8181338"/>
              <a:gd name="connsiteY4-130" fmla="*/ 2264228 h 3976914"/>
              <a:gd name="connsiteX0-131" fmla="*/ 0 w 7958548"/>
              <a:gd name="connsiteY0-132" fmla="*/ 2264228 h 3976914"/>
              <a:gd name="connsiteX1-133" fmla="*/ 7670844 w 7958548"/>
              <a:gd name="connsiteY1-134" fmla="*/ 0 h 3976914"/>
              <a:gd name="connsiteX2-135" fmla="*/ 7958548 w 7958548"/>
              <a:gd name="connsiteY2-136" fmla="*/ 1509484 h 3976914"/>
              <a:gd name="connsiteX3-137" fmla="*/ 123771 w 7958548"/>
              <a:gd name="connsiteY3-138" fmla="*/ 3976914 h 3976914"/>
              <a:gd name="connsiteX4-139" fmla="*/ 0 w 7958548"/>
              <a:gd name="connsiteY4-140" fmla="*/ 2264228 h 3976914"/>
              <a:gd name="connsiteX0-141" fmla="*/ 0 w 7859531"/>
              <a:gd name="connsiteY0-142" fmla="*/ 3222171 h 3976914"/>
              <a:gd name="connsiteX1-143" fmla="*/ 7571827 w 7859531"/>
              <a:gd name="connsiteY1-144" fmla="*/ 0 h 3976914"/>
              <a:gd name="connsiteX2-145" fmla="*/ 7859531 w 7859531"/>
              <a:gd name="connsiteY2-146" fmla="*/ 1509484 h 3976914"/>
              <a:gd name="connsiteX3-147" fmla="*/ 24754 w 7859531"/>
              <a:gd name="connsiteY3-148" fmla="*/ 3976914 h 3976914"/>
              <a:gd name="connsiteX4-149" fmla="*/ 0 w 7859531"/>
              <a:gd name="connsiteY4-150" fmla="*/ 3222171 h 3976914"/>
              <a:gd name="connsiteX0-151" fmla="*/ 0 w 7970925"/>
              <a:gd name="connsiteY0-152" fmla="*/ 2830286 h 3976914"/>
              <a:gd name="connsiteX1-153" fmla="*/ 7683221 w 7970925"/>
              <a:gd name="connsiteY1-154" fmla="*/ 0 h 3976914"/>
              <a:gd name="connsiteX2-155" fmla="*/ 7970925 w 7970925"/>
              <a:gd name="connsiteY2-156" fmla="*/ 1509484 h 3976914"/>
              <a:gd name="connsiteX3-157" fmla="*/ 136148 w 7970925"/>
              <a:gd name="connsiteY3-158" fmla="*/ 3976914 h 3976914"/>
              <a:gd name="connsiteX4-159" fmla="*/ 0 w 7970925"/>
              <a:gd name="connsiteY4-160" fmla="*/ 2830286 h 3976914"/>
              <a:gd name="connsiteX0-161" fmla="*/ 0 w 7994091"/>
              <a:gd name="connsiteY0-162" fmla="*/ 2206171 h 3352799"/>
              <a:gd name="connsiteX1-163" fmla="*/ 7893634 w 7994091"/>
              <a:gd name="connsiteY1-164" fmla="*/ 0 h 3352799"/>
              <a:gd name="connsiteX2-165" fmla="*/ 7970925 w 7994091"/>
              <a:gd name="connsiteY2-166" fmla="*/ 885369 h 3352799"/>
              <a:gd name="connsiteX3-167" fmla="*/ 136148 w 7994091"/>
              <a:gd name="connsiteY3-168" fmla="*/ 3352799 h 3352799"/>
              <a:gd name="connsiteX4-169" fmla="*/ 0 w 7994091"/>
              <a:gd name="connsiteY4-170" fmla="*/ 2206171 h 3352799"/>
              <a:gd name="connsiteX0-171" fmla="*/ 0 w 8168960"/>
              <a:gd name="connsiteY0-172" fmla="*/ 2206171 h 3352799"/>
              <a:gd name="connsiteX1-173" fmla="*/ 7893634 w 8168960"/>
              <a:gd name="connsiteY1-174" fmla="*/ 0 h 3352799"/>
              <a:gd name="connsiteX2-175" fmla="*/ 8168960 w 8168960"/>
              <a:gd name="connsiteY2-176" fmla="*/ 1059541 h 3352799"/>
              <a:gd name="connsiteX3-177" fmla="*/ 136148 w 8168960"/>
              <a:gd name="connsiteY3-178" fmla="*/ 3352799 h 3352799"/>
              <a:gd name="connsiteX4-179" fmla="*/ 0 w 8168960"/>
              <a:gd name="connsiteY4-180" fmla="*/ 2206171 h 3352799"/>
              <a:gd name="connsiteX0-181" fmla="*/ 0 w 8168960"/>
              <a:gd name="connsiteY0-182" fmla="*/ 2206171 h 3352799"/>
              <a:gd name="connsiteX1-183" fmla="*/ 7893634 w 8168960"/>
              <a:gd name="connsiteY1-184" fmla="*/ 0 h 3352799"/>
              <a:gd name="connsiteX2-185" fmla="*/ 8168960 w 8168960"/>
              <a:gd name="connsiteY2-186" fmla="*/ 1059541 h 3352799"/>
              <a:gd name="connsiteX3-187" fmla="*/ 136148 w 8168960"/>
              <a:gd name="connsiteY3-188" fmla="*/ 3352799 h 3352799"/>
              <a:gd name="connsiteX4-189" fmla="*/ 0 w 8168960"/>
              <a:gd name="connsiteY4-190" fmla="*/ 2206171 h 3352799"/>
              <a:gd name="connsiteX0-191" fmla="*/ 0 w 8168960"/>
              <a:gd name="connsiteY0-192" fmla="*/ 2206171 h 3352799"/>
              <a:gd name="connsiteX1-193" fmla="*/ 7893634 w 8168960"/>
              <a:gd name="connsiteY1-194" fmla="*/ 0 h 3352799"/>
              <a:gd name="connsiteX2-195" fmla="*/ 8168960 w 8168960"/>
              <a:gd name="connsiteY2-196" fmla="*/ 1059541 h 3352799"/>
              <a:gd name="connsiteX3-197" fmla="*/ 136148 w 8168960"/>
              <a:gd name="connsiteY3-198" fmla="*/ 3352799 h 3352799"/>
              <a:gd name="connsiteX4-199" fmla="*/ 0 w 8168960"/>
              <a:gd name="connsiteY4-200" fmla="*/ 2206171 h 3352799"/>
              <a:gd name="connsiteX0-201" fmla="*/ 0 w 8171357"/>
              <a:gd name="connsiteY0-202" fmla="*/ 2220686 h 3367314"/>
              <a:gd name="connsiteX1-203" fmla="*/ 8005029 w 8171357"/>
              <a:gd name="connsiteY1-204" fmla="*/ 0 h 3367314"/>
              <a:gd name="connsiteX2-205" fmla="*/ 8168960 w 8171357"/>
              <a:gd name="connsiteY2-206" fmla="*/ 1074056 h 3367314"/>
              <a:gd name="connsiteX3-207" fmla="*/ 136148 w 8171357"/>
              <a:gd name="connsiteY3-208" fmla="*/ 3367314 h 3367314"/>
              <a:gd name="connsiteX4-209" fmla="*/ 0 w 8171357"/>
              <a:gd name="connsiteY4-210" fmla="*/ 2220686 h 3367314"/>
              <a:gd name="connsiteX0-211" fmla="*/ 0 w 8193715"/>
              <a:gd name="connsiteY0-212" fmla="*/ 2220686 h 3367314"/>
              <a:gd name="connsiteX1-213" fmla="*/ 8005029 w 8193715"/>
              <a:gd name="connsiteY1-214" fmla="*/ 0 h 3367314"/>
              <a:gd name="connsiteX2-215" fmla="*/ 8193715 w 8193715"/>
              <a:gd name="connsiteY2-216" fmla="*/ 1074056 h 3367314"/>
              <a:gd name="connsiteX3-217" fmla="*/ 136148 w 8193715"/>
              <a:gd name="connsiteY3-218" fmla="*/ 3367314 h 3367314"/>
              <a:gd name="connsiteX4-219" fmla="*/ 0 w 8193715"/>
              <a:gd name="connsiteY4-220" fmla="*/ 2220686 h 3367314"/>
              <a:gd name="connsiteX0-221" fmla="*/ 0 w 8230847"/>
              <a:gd name="connsiteY0-222" fmla="*/ 1770743 h 3367314"/>
              <a:gd name="connsiteX1-223" fmla="*/ 8042161 w 8230847"/>
              <a:gd name="connsiteY1-224" fmla="*/ 0 h 3367314"/>
              <a:gd name="connsiteX2-225" fmla="*/ 8230847 w 8230847"/>
              <a:gd name="connsiteY2-226" fmla="*/ 1074056 h 3367314"/>
              <a:gd name="connsiteX3-227" fmla="*/ 173280 w 8230847"/>
              <a:gd name="connsiteY3-228" fmla="*/ 3367314 h 3367314"/>
              <a:gd name="connsiteX4-229" fmla="*/ 0 w 8230847"/>
              <a:gd name="connsiteY4-230" fmla="*/ 1770743 h 3367314"/>
              <a:gd name="connsiteX0-231" fmla="*/ 0 w 8230847"/>
              <a:gd name="connsiteY0-232" fmla="*/ 1770743 h 2728686"/>
              <a:gd name="connsiteX1-233" fmla="*/ 8042161 w 8230847"/>
              <a:gd name="connsiteY1-234" fmla="*/ 0 h 2728686"/>
              <a:gd name="connsiteX2-235" fmla="*/ 8230847 w 8230847"/>
              <a:gd name="connsiteY2-236" fmla="*/ 1074056 h 2728686"/>
              <a:gd name="connsiteX3-237" fmla="*/ 49508 w 8230847"/>
              <a:gd name="connsiteY3-238" fmla="*/ 2728686 h 2728686"/>
              <a:gd name="connsiteX4-239" fmla="*/ 0 w 8230847"/>
              <a:gd name="connsiteY4-240" fmla="*/ 1770743 h 2728686"/>
              <a:gd name="connsiteX0-241" fmla="*/ 0 w 8218470"/>
              <a:gd name="connsiteY0-242" fmla="*/ 1494972 h 2728686"/>
              <a:gd name="connsiteX1-243" fmla="*/ 8029784 w 8218470"/>
              <a:gd name="connsiteY1-244" fmla="*/ 0 h 2728686"/>
              <a:gd name="connsiteX2-245" fmla="*/ 8218470 w 8218470"/>
              <a:gd name="connsiteY2-246" fmla="*/ 1074056 h 2728686"/>
              <a:gd name="connsiteX3-247" fmla="*/ 37131 w 8218470"/>
              <a:gd name="connsiteY3-248" fmla="*/ 2728686 h 2728686"/>
              <a:gd name="connsiteX4-249" fmla="*/ 0 w 8218470"/>
              <a:gd name="connsiteY4-250" fmla="*/ 1494972 h 2728686"/>
              <a:gd name="connsiteX0-251" fmla="*/ 0 w 8218470"/>
              <a:gd name="connsiteY0-252" fmla="*/ 1494972 h 2627086"/>
              <a:gd name="connsiteX1-253" fmla="*/ 8029784 w 8218470"/>
              <a:gd name="connsiteY1-254" fmla="*/ 0 h 2627086"/>
              <a:gd name="connsiteX2-255" fmla="*/ 8218470 w 8218470"/>
              <a:gd name="connsiteY2-256" fmla="*/ 1074056 h 2627086"/>
              <a:gd name="connsiteX3-257" fmla="*/ 37131 w 8218470"/>
              <a:gd name="connsiteY3-258" fmla="*/ 2627086 h 2627086"/>
              <a:gd name="connsiteX4-259" fmla="*/ 0 w 8218470"/>
              <a:gd name="connsiteY4-260" fmla="*/ 1494972 h 2627086"/>
              <a:gd name="connsiteX0-261" fmla="*/ 0 w 8218470"/>
              <a:gd name="connsiteY0-262" fmla="*/ 1741715 h 2873829"/>
              <a:gd name="connsiteX1-263" fmla="*/ 7893635 w 8218470"/>
              <a:gd name="connsiteY1-264" fmla="*/ 0 h 2873829"/>
              <a:gd name="connsiteX2-265" fmla="*/ 8218470 w 8218470"/>
              <a:gd name="connsiteY2-266" fmla="*/ 1320799 h 2873829"/>
              <a:gd name="connsiteX3-267" fmla="*/ 37131 w 8218470"/>
              <a:gd name="connsiteY3-268" fmla="*/ 2873829 h 2873829"/>
              <a:gd name="connsiteX4-269" fmla="*/ 0 w 8218470"/>
              <a:gd name="connsiteY4-270" fmla="*/ 1741715 h 2873829"/>
              <a:gd name="connsiteX0-271" fmla="*/ 0 w 8218470"/>
              <a:gd name="connsiteY0-272" fmla="*/ 1756230 h 2888344"/>
              <a:gd name="connsiteX1-273" fmla="*/ 7967898 w 8218470"/>
              <a:gd name="connsiteY1-274" fmla="*/ 0 h 2888344"/>
              <a:gd name="connsiteX2-275" fmla="*/ 8218470 w 8218470"/>
              <a:gd name="connsiteY2-276" fmla="*/ 1335314 h 2888344"/>
              <a:gd name="connsiteX3-277" fmla="*/ 37131 w 8218470"/>
              <a:gd name="connsiteY3-278" fmla="*/ 2888344 h 2888344"/>
              <a:gd name="connsiteX4-279" fmla="*/ 0 w 8218470"/>
              <a:gd name="connsiteY4-280" fmla="*/ 1756230 h 2888344"/>
              <a:gd name="connsiteX0-281" fmla="*/ 0 w 8267979"/>
              <a:gd name="connsiteY0-282" fmla="*/ 1756230 h 2888344"/>
              <a:gd name="connsiteX1-283" fmla="*/ 7967898 w 8267979"/>
              <a:gd name="connsiteY1-284" fmla="*/ 0 h 2888344"/>
              <a:gd name="connsiteX2-285" fmla="*/ 8267979 w 8267979"/>
              <a:gd name="connsiteY2-286" fmla="*/ 1335314 h 2888344"/>
              <a:gd name="connsiteX3-287" fmla="*/ 37131 w 8267979"/>
              <a:gd name="connsiteY3-288" fmla="*/ 2888344 h 2888344"/>
              <a:gd name="connsiteX4-289" fmla="*/ 0 w 8267979"/>
              <a:gd name="connsiteY4-290" fmla="*/ 1756230 h 2888344"/>
              <a:gd name="connsiteX0-291" fmla="*/ 74263 w 8230848"/>
              <a:gd name="connsiteY0-292" fmla="*/ 1407888 h 2888344"/>
              <a:gd name="connsiteX1-293" fmla="*/ 7930767 w 8230848"/>
              <a:gd name="connsiteY1-294" fmla="*/ 0 h 2888344"/>
              <a:gd name="connsiteX2-295" fmla="*/ 8230848 w 8230848"/>
              <a:gd name="connsiteY2-296" fmla="*/ 1335314 h 2888344"/>
              <a:gd name="connsiteX3-297" fmla="*/ 0 w 8230848"/>
              <a:gd name="connsiteY3-298" fmla="*/ 2888344 h 2888344"/>
              <a:gd name="connsiteX4-299" fmla="*/ 74263 w 8230848"/>
              <a:gd name="connsiteY4-300" fmla="*/ 1407888 h 2888344"/>
              <a:gd name="connsiteX0-301" fmla="*/ 74263 w 8230848"/>
              <a:gd name="connsiteY0-302" fmla="*/ 1407888 h 2888344"/>
              <a:gd name="connsiteX1-303" fmla="*/ 7930767 w 8230848"/>
              <a:gd name="connsiteY1-304" fmla="*/ 0 h 2888344"/>
              <a:gd name="connsiteX2-305" fmla="*/ 8230848 w 8230848"/>
              <a:gd name="connsiteY2-306" fmla="*/ 1335314 h 2888344"/>
              <a:gd name="connsiteX3-307" fmla="*/ 0 w 8230848"/>
              <a:gd name="connsiteY3-308" fmla="*/ 2888344 h 2888344"/>
              <a:gd name="connsiteX4-309" fmla="*/ 74263 w 8230848"/>
              <a:gd name="connsiteY4-310" fmla="*/ 1407888 h 2888344"/>
              <a:gd name="connsiteX0-311" fmla="*/ 74263 w 8230848"/>
              <a:gd name="connsiteY0-312" fmla="*/ 1410792 h 2891248"/>
              <a:gd name="connsiteX1-313" fmla="*/ 3328575 w 8230848"/>
              <a:gd name="connsiteY1-314" fmla="*/ 1065169 h 2891248"/>
              <a:gd name="connsiteX2-315" fmla="*/ 7930767 w 8230848"/>
              <a:gd name="connsiteY2-316" fmla="*/ 2904 h 2891248"/>
              <a:gd name="connsiteX3-317" fmla="*/ 8230848 w 8230848"/>
              <a:gd name="connsiteY3-318" fmla="*/ 1338218 h 2891248"/>
              <a:gd name="connsiteX4-319" fmla="*/ 0 w 8230848"/>
              <a:gd name="connsiteY4-320" fmla="*/ 2891248 h 2891248"/>
              <a:gd name="connsiteX5" fmla="*/ 74263 w 8230848"/>
              <a:gd name="connsiteY5" fmla="*/ 1410792 h 2891248"/>
              <a:gd name="connsiteX0-321" fmla="*/ 74263 w 8230848"/>
              <a:gd name="connsiteY0-322" fmla="*/ 1411458 h 2891914"/>
              <a:gd name="connsiteX1-323" fmla="*/ 3328575 w 8230848"/>
              <a:gd name="connsiteY1-324" fmla="*/ 891663 h 2891914"/>
              <a:gd name="connsiteX2-325" fmla="*/ 7930767 w 8230848"/>
              <a:gd name="connsiteY2-326" fmla="*/ 3570 h 2891914"/>
              <a:gd name="connsiteX3-327" fmla="*/ 8230848 w 8230848"/>
              <a:gd name="connsiteY3-328" fmla="*/ 1338884 h 2891914"/>
              <a:gd name="connsiteX4-329" fmla="*/ 0 w 8230848"/>
              <a:gd name="connsiteY4-330" fmla="*/ 2891914 h 2891914"/>
              <a:gd name="connsiteX5-331" fmla="*/ 74263 w 8230848"/>
              <a:gd name="connsiteY5-332" fmla="*/ 1411458 h 2891914"/>
              <a:gd name="connsiteX0-333" fmla="*/ 61886 w 8230848"/>
              <a:gd name="connsiteY0-334" fmla="*/ 1411458 h 2891914"/>
              <a:gd name="connsiteX1-335" fmla="*/ 3328575 w 8230848"/>
              <a:gd name="connsiteY1-336" fmla="*/ 891663 h 2891914"/>
              <a:gd name="connsiteX2-337" fmla="*/ 7930767 w 8230848"/>
              <a:gd name="connsiteY2-338" fmla="*/ 3570 h 2891914"/>
              <a:gd name="connsiteX3-339" fmla="*/ 8230848 w 8230848"/>
              <a:gd name="connsiteY3-340" fmla="*/ 1338884 h 2891914"/>
              <a:gd name="connsiteX4-341" fmla="*/ 0 w 8230848"/>
              <a:gd name="connsiteY4-342" fmla="*/ 2891914 h 2891914"/>
              <a:gd name="connsiteX5-343" fmla="*/ 61886 w 8230848"/>
              <a:gd name="connsiteY5-344" fmla="*/ 1411458 h 2891914"/>
              <a:gd name="connsiteX0-345" fmla="*/ 61886 w 8230848"/>
              <a:gd name="connsiteY0-346" fmla="*/ 1411458 h 2891914"/>
              <a:gd name="connsiteX1-347" fmla="*/ 3328575 w 8230848"/>
              <a:gd name="connsiteY1-348" fmla="*/ 891663 h 2891914"/>
              <a:gd name="connsiteX2-349" fmla="*/ 7930767 w 8230848"/>
              <a:gd name="connsiteY2-350" fmla="*/ 3570 h 2891914"/>
              <a:gd name="connsiteX3-351" fmla="*/ 8230848 w 8230848"/>
              <a:gd name="connsiteY3-352" fmla="*/ 1338884 h 2891914"/>
              <a:gd name="connsiteX4-353" fmla="*/ 0 w 8230848"/>
              <a:gd name="connsiteY4-354" fmla="*/ 2891914 h 2891914"/>
              <a:gd name="connsiteX5-355" fmla="*/ 61886 w 8230848"/>
              <a:gd name="connsiteY5-356" fmla="*/ 1411458 h 2891914"/>
              <a:gd name="connsiteX0-357" fmla="*/ 61886 w 8230848"/>
              <a:gd name="connsiteY0-358" fmla="*/ 1520248 h 3000704"/>
              <a:gd name="connsiteX1-359" fmla="*/ 3328575 w 8230848"/>
              <a:gd name="connsiteY1-360" fmla="*/ 1000453 h 3000704"/>
              <a:gd name="connsiteX2-361" fmla="*/ 7116002 w 8230848"/>
              <a:gd name="connsiteY2-362" fmla="*/ 175214 h 3000704"/>
              <a:gd name="connsiteX3-363" fmla="*/ 7930767 w 8230848"/>
              <a:gd name="connsiteY3-364" fmla="*/ 112360 h 3000704"/>
              <a:gd name="connsiteX4-365" fmla="*/ 8230848 w 8230848"/>
              <a:gd name="connsiteY4-366" fmla="*/ 1447674 h 3000704"/>
              <a:gd name="connsiteX5-367" fmla="*/ 0 w 8230848"/>
              <a:gd name="connsiteY5-368" fmla="*/ 3000704 h 3000704"/>
              <a:gd name="connsiteX6" fmla="*/ 61886 w 8230848"/>
              <a:gd name="connsiteY6" fmla="*/ 1520248 h 3000704"/>
              <a:gd name="connsiteX0-369" fmla="*/ 61886 w 8230848"/>
              <a:gd name="connsiteY0-370" fmla="*/ 1510410 h 2990866"/>
              <a:gd name="connsiteX1-371" fmla="*/ 3328575 w 8230848"/>
              <a:gd name="connsiteY1-372" fmla="*/ 990615 h 2990866"/>
              <a:gd name="connsiteX2-373" fmla="*/ 7004608 w 8230848"/>
              <a:gd name="connsiteY2-374" fmla="*/ 198075 h 2990866"/>
              <a:gd name="connsiteX3-375" fmla="*/ 7930767 w 8230848"/>
              <a:gd name="connsiteY3-376" fmla="*/ 102522 h 2990866"/>
              <a:gd name="connsiteX4-377" fmla="*/ 8230848 w 8230848"/>
              <a:gd name="connsiteY4-378" fmla="*/ 1437836 h 2990866"/>
              <a:gd name="connsiteX5-379" fmla="*/ 0 w 8230848"/>
              <a:gd name="connsiteY5-380" fmla="*/ 2990866 h 2990866"/>
              <a:gd name="connsiteX6-381" fmla="*/ 61886 w 8230848"/>
              <a:gd name="connsiteY6-382" fmla="*/ 1510410 h 2990866"/>
              <a:gd name="connsiteX0-383" fmla="*/ 61886 w 8230848"/>
              <a:gd name="connsiteY0-384" fmla="*/ 1563582 h 3044038"/>
              <a:gd name="connsiteX1-385" fmla="*/ 3328575 w 8230848"/>
              <a:gd name="connsiteY1-386" fmla="*/ 1043787 h 3044038"/>
              <a:gd name="connsiteX2-387" fmla="*/ 7004608 w 8230848"/>
              <a:gd name="connsiteY2-388" fmla="*/ 251247 h 3044038"/>
              <a:gd name="connsiteX3-389" fmla="*/ 7930767 w 8230848"/>
              <a:gd name="connsiteY3-390" fmla="*/ 155694 h 3044038"/>
              <a:gd name="connsiteX4-391" fmla="*/ 8230848 w 8230848"/>
              <a:gd name="connsiteY4-392" fmla="*/ 1491008 h 3044038"/>
              <a:gd name="connsiteX5-393" fmla="*/ 0 w 8230848"/>
              <a:gd name="connsiteY5-394" fmla="*/ 3044038 h 3044038"/>
              <a:gd name="connsiteX6-395" fmla="*/ 61886 w 8230848"/>
              <a:gd name="connsiteY6-396" fmla="*/ 1563582 h 3044038"/>
              <a:gd name="connsiteX0-397" fmla="*/ 61886 w 8230848"/>
              <a:gd name="connsiteY0-398" fmla="*/ 1557973 h 3038429"/>
              <a:gd name="connsiteX1-399" fmla="*/ 3328575 w 8230848"/>
              <a:gd name="connsiteY1-400" fmla="*/ 1038178 h 3038429"/>
              <a:gd name="connsiteX2-401" fmla="*/ 7004608 w 8230848"/>
              <a:gd name="connsiteY2-402" fmla="*/ 245638 h 3038429"/>
              <a:gd name="connsiteX3-403" fmla="*/ 7930767 w 8230848"/>
              <a:gd name="connsiteY3-404" fmla="*/ 150085 h 3038429"/>
              <a:gd name="connsiteX4-405" fmla="*/ 8230848 w 8230848"/>
              <a:gd name="connsiteY4-406" fmla="*/ 1485399 h 3038429"/>
              <a:gd name="connsiteX5-407" fmla="*/ 0 w 8230848"/>
              <a:gd name="connsiteY5-408" fmla="*/ 3038429 h 3038429"/>
              <a:gd name="connsiteX6-409" fmla="*/ 61886 w 8230848"/>
              <a:gd name="connsiteY6-410" fmla="*/ 1557973 h 3038429"/>
              <a:gd name="connsiteX0-411" fmla="*/ 61886 w 8230848"/>
              <a:gd name="connsiteY0-412" fmla="*/ 1557973 h 3038429"/>
              <a:gd name="connsiteX1-413" fmla="*/ 3328575 w 8230848"/>
              <a:gd name="connsiteY1-414" fmla="*/ 1038178 h 3038429"/>
              <a:gd name="connsiteX2-415" fmla="*/ 7004608 w 8230848"/>
              <a:gd name="connsiteY2-416" fmla="*/ 245638 h 3038429"/>
              <a:gd name="connsiteX3-417" fmla="*/ 7930767 w 8230848"/>
              <a:gd name="connsiteY3-418" fmla="*/ 150085 h 3038429"/>
              <a:gd name="connsiteX4-419" fmla="*/ 8230848 w 8230848"/>
              <a:gd name="connsiteY4-420" fmla="*/ 1485399 h 3038429"/>
              <a:gd name="connsiteX5-421" fmla="*/ 0 w 8230848"/>
              <a:gd name="connsiteY5-422" fmla="*/ 3038429 h 3038429"/>
              <a:gd name="connsiteX6-423" fmla="*/ 61886 w 8230848"/>
              <a:gd name="connsiteY6-424" fmla="*/ 1557973 h 3038429"/>
              <a:gd name="connsiteX0-425" fmla="*/ 61886 w 8230848"/>
              <a:gd name="connsiteY0-426" fmla="*/ 1565259 h 3045715"/>
              <a:gd name="connsiteX1-427" fmla="*/ 3328575 w 8230848"/>
              <a:gd name="connsiteY1-428" fmla="*/ 1045464 h 3045715"/>
              <a:gd name="connsiteX2-429" fmla="*/ 6992232 w 8230848"/>
              <a:gd name="connsiteY2-430" fmla="*/ 236574 h 3045715"/>
              <a:gd name="connsiteX3-431" fmla="*/ 7930767 w 8230848"/>
              <a:gd name="connsiteY3-432" fmla="*/ 157371 h 3045715"/>
              <a:gd name="connsiteX4-433" fmla="*/ 8230848 w 8230848"/>
              <a:gd name="connsiteY4-434" fmla="*/ 1492685 h 3045715"/>
              <a:gd name="connsiteX5-435" fmla="*/ 0 w 8230848"/>
              <a:gd name="connsiteY5-436" fmla="*/ 3045715 h 3045715"/>
              <a:gd name="connsiteX6-437" fmla="*/ 61886 w 8230848"/>
              <a:gd name="connsiteY6-438" fmla="*/ 1565259 h 3045715"/>
              <a:gd name="connsiteX0-439" fmla="*/ 61886 w 8230848"/>
              <a:gd name="connsiteY0-440" fmla="*/ 1528381 h 3008837"/>
              <a:gd name="connsiteX1-441" fmla="*/ 3328575 w 8230848"/>
              <a:gd name="connsiteY1-442" fmla="*/ 1008586 h 3008837"/>
              <a:gd name="connsiteX2-443" fmla="*/ 6992232 w 8230848"/>
              <a:gd name="connsiteY2-444" fmla="*/ 199696 h 3008837"/>
              <a:gd name="connsiteX3-445" fmla="*/ 7930767 w 8230848"/>
              <a:gd name="connsiteY3-446" fmla="*/ 120493 h 3008837"/>
              <a:gd name="connsiteX4-447" fmla="*/ 8230848 w 8230848"/>
              <a:gd name="connsiteY4-448" fmla="*/ 1455807 h 3008837"/>
              <a:gd name="connsiteX5-449" fmla="*/ 0 w 8230848"/>
              <a:gd name="connsiteY5-450" fmla="*/ 3008837 h 3008837"/>
              <a:gd name="connsiteX6-451" fmla="*/ 61886 w 8230848"/>
              <a:gd name="connsiteY6-452" fmla="*/ 1528381 h 3008837"/>
              <a:gd name="connsiteX0-453" fmla="*/ 61886 w 8230848"/>
              <a:gd name="connsiteY0-454" fmla="*/ 1519365 h 2999821"/>
              <a:gd name="connsiteX1-455" fmla="*/ 3328575 w 8230848"/>
              <a:gd name="connsiteY1-456" fmla="*/ 999570 h 2999821"/>
              <a:gd name="connsiteX2-457" fmla="*/ 6992232 w 8230848"/>
              <a:gd name="connsiteY2-458" fmla="*/ 190680 h 2999821"/>
              <a:gd name="connsiteX3-459" fmla="*/ 7930767 w 8230848"/>
              <a:gd name="connsiteY3-460" fmla="*/ 111477 h 2999821"/>
              <a:gd name="connsiteX4-461" fmla="*/ 8230848 w 8230848"/>
              <a:gd name="connsiteY4-462" fmla="*/ 1446791 h 2999821"/>
              <a:gd name="connsiteX5-463" fmla="*/ 0 w 8230848"/>
              <a:gd name="connsiteY5-464" fmla="*/ 2999821 h 2999821"/>
              <a:gd name="connsiteX6-465" fmla="*/ 61886 w 8230848"/>
              <a:gd name="connsiteY6-466" fmla="*/ 1519365 h 2999821"/>
              <a:gd name="connsiteX0-467" fmla="*/ 61886 w 8230848"/>
              <a:gd name="connsiteY0-468" fmla="*/ 1554484 h 3034940"/>
              <a:gd name="connsiteX1-469" fmla="*/ 3328575 w 8230848"/>
              <a:gd name="connsiteY1-470" fmla="*/ 1034689 h 3034940"/>
              <a:gd name="connsiteX2-471" fmla="*/ 6992232 w 8230848"/>
              <a:gd name="connsiteY2-472" fmla="*/ 225799 h 3034940"/>
              <a:gd name="connsiteX3-473" fmla="*/ 8005031 w 8230848"/>
              <a:gd name="connsiteY3-474" fmla="*/ 97546 h 3034940"/>
              <a:gd name="connsiteX4-475" fmla="*/ 8230848 w 8230848"/>
              <a:gd name="connsiteY4-476" fmla="*/ 1481910 h 3034940"/>
              <a:gd name="connsiteX5-477" fmla="*/ 0 w 8230848"/>
              <a:gd name="connsiteY5-478" fmla="*/ 3034940 h 3034940"/>
              <a:gd name="connsiteX6-479" fmla="*/ 61886 w 8230848"/>
              <a:gd name="connsiteY6-480" fmla="*/ 1554484 h 3034940"/>
              <a:gd name="connsiteX0-481" fmla="*/ 61886 w 8230848"/>
              <a:gd name="connsiteY0-482" fmla="*/ 1554484 h 3034940"/>
              <a:gd name="connsiteX1-483" fmla="*/ 3328575 w 8230848"/>
              <a:gd name="connsiteY1-484" fmla="*/ 1034689 h 3034940"/>
              <a:gd name="connsiteX2-485" fmla="*/ 6992232 w 8230848"/>
              <a:gd name="connsiteY2-486" fmla="*/ 225799 h 3034940"/>
              <a:gd name="connsiteX3-487" fmla="*/ 8005031 w 8230848"/>
              <a:gd name="connsiteY3-488" fmla="*/ 97546 h 3034940"/>
              <a:gd name="connsiteX4-489" fmla="*/ 8230848 w 8230848"/>
              <a:gd name="connsiteY4-490" fmla="*/ 1481910 h 3034940"/>
              <a:gd name="connsiteX5-491" fmla="*/ 0 w 8230848"/>
              <a:gd name="connsiteY5-492" fmla="*/ 3034940 h 3034940"/>
              <a:gd name="connsiteX6-493" fmla="*/ 61886 w 8230848"/>
              <a:gd name="connsiteY6-494" fmla="*/ 1554484 h 3034940"/>
              <a:gd name="connsiteX0-495" fmla="*/ 61886 w 8230848"/>
              <a:gd name="connsiteY0-496" fmla="*/ 1583547 h 3064003"/>
              <a:gd name="connsiteX1-497" fmla="*/ 3328575 w 8230848"/>
              <a:gd name="connsiteY1-498" fmla="*/ 1063752 h 3064003"/>
              <a:gd name="connsiteX2-499" fmla="*/ 6992232 w 8230848"/>
              <a:gd name="connsiteY2-500" fmla="*/ 254862 h 3064003"/>
              <a:gd name="connsiteX3-501" fmla="*/ 8005031 w 8230848"/>
              <a:gd name="connsiteY3-502" fmla="*/ 126609 h 3064003"/>
              <a:gd name="connsiteX4-503" fmla="*/ 8230848 w 8230848"/>
              <a:gd name="connsiteY4-504" fmla="*/ 1510973 h 3064003"/>
              <a:gd name="connsiteX5-505" fmla="*/ 0 w 8230848"/>
              <a:gd name="connsiteY5-506" fmla="*/ 3064003 h 3064003"/>
              <a:gd name="connsiteX6-507" fmla="*/ 61886 w 8230848"/>
              <a:gd name="connsiteY6-508" fmla="*/ 1583547 h 306400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331" y="connsiteY5-332"/>
              </a:cxn>
              <a:cxn ang="0">
                <a:pos x="connsiteX6-381" y="connsiteY6-382"/>
              </a:cxn>
            </a:cxnLst>
            <a:rect l="l" t="t" r="r" b="b"/>
            <a:pathLst>
              <a:path w="8230848" h="3064003">
                <a:moveTo>
                  <a:pt x="61886" y="1583547"/>
                </a:moveTo>
                <a:cubicBezTo>
                  <a:pt x="645529" y="1444536"/>
                  <a:pt x="2019158" y="1298400"/>
                  <a:pt x="3328575" y="1063752"/>
                </a:cubicBezTo>
                <a:cubicBezTo>
                  <a:pt x="4498072" y="839580"/>
                  <a:pt x="6126183" y="419227"/>
                  <a:pt x="6992232" y="254862"/>
                </a:cubicBezTo>
                <a:cubicBezTo>
                  <a:pt x="8081071" y="90495"/>
                  <a:pt x="7961561" y="-150868"/>
                  <a:pt x="8005031" y="126609"/>
                </a:cubicBezTo>
                <a:cubicBezTo>
                  <a:pt x="8278338" y="1423218"/>
                  <a:pt x="8182466" y="1230366"/>
                  <a:pt x="8230848" y="1510973"/>
                </a:cubicBezTo>
                <a:lnTo>
                  <a:pt x="0" y="3064003"/>
                </a:lnTo>
                <a:lnTo>
                  <a:pt x="61886" y="1583547"/>
                </a:lnTo>
                <a:close/>
              </a:path>
            </a:pathLst>
          </a:custGeom>
          <a:solidFill>
            <a:srgbClr val="0C1E2E">
              <a:alpha val="4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54743" y="5390473"/>
            <a:ext cx="1386113" cy="645160"/>
          </a:xfrm>
          <a:prstGeom prst="rect">
            <a:avLst/>
          </a:prstGeom>
          <a:noFill/>
        </p:spPr>
        <p:txBody>
          <a:bodyPr wrap="square" rtlCol="0">
            <a:spAutoFit/>
          </a:bodyPr>
          <a:lstStyle/>
          <a:p>
            <a:pPr algn="ctr"/>
            <a:r>
              <a:rPr lang="en-US" altLang="zh-CN" sz="3600" b="1" dirty="0" smtClean="0">
                <a:solidFill>
                  <a:schemeClr val="bg1"/>
                </a:solidFill>
              </a:rPr>
              <a:t>Part</a:t>
            </a:r>
            <a:r>
              <a:rPr lang="en-US" altLang="zh-CN" b="1" dirty="0" smtClean="0">
                <a:solidFill>
                  <a:schemeClr val="bg1"/>
                </a:solidFill>
              </a:rPr>
              <a:t>   </a:t>
            </a:r>
            <a:r>
              <a:rPr lang="en-US" altLang="zh-CN" sz="3600" b="1" dirty="0">
                <a:solidFill>
                  <a:schemeClr val="bg1"/>
                </a:solidFill>
              </a:rPr>
              <a:t>3</a:t>
            </a:r>
            <a:endParaRPr lang="zh-CN" altLang="en-US" sz="3600" b="1" dirty="0">
              <a:solidFill>
                <a:schemeClr val="bg1"/>
              </a:solidFill>
            </a:endParaRPr>
          </a:p>
        </p:txBody>
      </p:sp>
      <p:sp>
        <p:nvSpPr>
          <p:cNvPr id="10" name="文本框 9"/>
          <p:cNvSpPr txBox="1"/>
          <p:nvPr/>
        </p:nvSpPr>
        <p:spPr>
          <a:xfrm>
            <a:off x="1742240" y="3039389"/>
            <a:ext cx="5065486" cy="830997"/>
          </a:xfrm>
          <a:prstGeom prst="rect">
            <a:avLst/>
          </a:prstGeom>
          <a:noFill/>
        </p:spPr>
        <p:txBody>
          <a:bodyPr wrap="square" rtlCol="0">
            <a:spAutoFit/>
          </a:bodyPr>
          <a:lstStyle/>
          <a:p>
            <a:pPr algn="ctr"/>
            <a:r>
              <a:rPr lang="zh-CN" altLang="en-US" sz="4800" b="1" dirty="0" smtClean="0">
                <a:solidFill>
                  <a:schemeClr val="bg1"/>
                </a:solidFill>
                <a:latin typeface="微软雅黑" panose="020B0503020204020204" pitchFamily="34" charset="-122"/>
                <a:ea typeface="微软雅黑" panose="020B0503020204020204" pitchFamily="34" charset="-122"/>
              </a:rPr>
              <a:t>项目简介</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 fill="hold"/>
                                        <p:tgtEl>
                                          <p:spTgt spid="5"/>
                                        </p:tgtEl>
                                        <p:attrNameLst>
                                          <p:attrName>ppt_x</p:attrName>
                                        </p:attrNameLst>
                                      </p:cBhvr>
                                      <p:tavLst>
                                        <p:tav tm="0">
                                          <p:val>
                                            <p:strVal val="#ppt_x"/>
                                          </p:val>
                                        </p:tav>
                                        <p:tav tm="100000">
                                          <p:val>
                                            <p:strVal val="#ppt_x"/>
                                          </p:val>
                                        </p:tav>
                                      </p:tavLst>
                                    </p:anim>
                                    <p:anim calcmode="lin" valueType="num">
                                      <p:cBhvr additive="base">
                                        <p:cTn id="8" dur="2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00" fill="hold"/>
                                        <p:tgtEl>
                                          <p:spTgt spid="9"/>
                                        </p:tgtEl>
                                        <p:attrNameLst>
                                          <p:attrName>ppt_x</p:attrName>
                                        </p:attrNameLst>
                                      </p:cBhvr>
                                      <p:tavLst>
                                        <p:tav tm="0">
                                          <p:val>
                                            <p:strVal val="#ppt_x"/>
                                          </p:val>
                                        </p:tav>
                                        <p:tav tm="100000">
                                          <p:val>
                                            <p:strVal val="#ppt_x"/>
                                          </p:val>
                                        </p:tav>
                                      </p:tavLst>
                                    </p:anim>
                                    <p:anim calcmode="lin" valueType="num">
                                      <p:cBhvr additive="base">
                                        <p:cTn id="12" dur="2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9"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200" fill="hold"/>
                                        <p:tgtEl>
                                          <p:spTgt spid="6"/>
                                        </p:tgtEl>
                                        <p:attrNameLst>
                                          <p:attrName>ppt_x</p:attrName>
                                        </p:attrNameLst>
                                      </p:cBhvr>
                                      <p:tavLst>
                                        <p:tav tm="0">
                                          <p:val>
                                            <p:strVal val="0-#ppt_w/2"/>
                                          </p:val>
                                        </p:tav>
                                        <p:tav tm="100000">
                                          <p:val>
                                            <p:strVal val="#ppt_x"/>
                                          </p:val>
                                        </p:tav>
                                      </p:tavLst>
                                    </p:anim>
                                    <p:anim calcmode="lin" valueType="num">
                                      <p:cBhvr additive="base">
                                        <p:cTn id="17" dur="200" fill="hold"/>
                                        <p:tgtEl>
                                          <p:spTgt spid="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200" fill="hold"/>
                                        <p:tgtEl>
                                          <p:spTgt spid="7"/>
                                        </p:tgtEl>
                                        <p:attrNameLst>
                                          <p:attrName>ppt_x</p:attrName>
                                        </p:attrNameLst>
                                      </p:cBhvr>
                                      <p:tavLst>
                                        <p:tav tm="0">
                                          <p:val>
                                            <p:strVal val="1+#ppt_w/2"/>
                                          </p:val>
                                        </p:tav>
                                        <p:tav tm="100000">
                                          <p:val>
                                            <p:strVal val="#ppt_x"/>
                                          </p:val>
                                        </p:tav>
                                      </p:tavLst>
                                    </p:anim>
                                    <p:anim calcmode="lin" valueType="num">
                                      <p:cBhvr additive="base">
                                        <p:cTn id="22" dur="2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6"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00" fill="hold"/>
                                        <p:tgtEl>
                                          <p:spTgt spid="8"/>
                                        </p:tgtEl>
                                        <p:attrNameLst>
                                          <p:attrName>ppt_x</p:attrName>
                                        </p:attrNameLst>
                                      </p:cBhvr>
                                      <p:tavLst>
                                        <p:tav tm="0">
                                          <p:val>
                                            <p:strVal val="1+#ppt_w/2"/>
                                          </p:val>
                                        </p:tav>
                                        <p:tav tm="100000">
                                          <p:val>
                                            <p:strVal val="#ppt_x"/>
                                          </p:val>
                                        </p:tav>
                                      </p:tavLst>
                                    </p:anim>
                                    <p:anim calcmode="lin" valueType="num">
                                      <p:cBhvr additive="base">
                                        <p:cTn id="27" dur="2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2"/>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073425"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    项目</a:t>
              </a:r>
              <a:r>
                <a:rPr lang="zh-CN" altLang="en-US" sz="2800" b="1" dirty="0">
                  <a:solidFill>
                    <a:schemeClr val="bg1"/>
                  </a:solidFill>
                  <a:latin typeface="微软雅黑" panose="020B0503020204020204" pitchFamily="34" charset="-122"/>
                  <a:ea typeface="微软雅黑" panose="020B0503020204020204" pitchFamily="34" charset="-122"/>
                </a:rPr>
                <a:t>简介</a:t>
              </a:r>
              <a:r>
                <a:rPr lang="zh-CN" altLang="en-US" sz="2800" b="1" dirty="0">
                  <a:solidFill>
                    <a:schemeClr val="bg1"/>
                  </a:solidFill>
                  <a:latin typeface="微软雅黑" panose="020B0503020204020204" pitchFamily="34" charset="-122"/>
                  <a:ea typeface="微软雅黑" panose="020B0503020204020204" pitchFamily="34" charset="-122"/>
                </a:rPr>
                <a:t> </a:t>
              </a:r>
              <a:endParaRPr lang="zh-CN" altLang="en-US" sz="2800" dirty="0"/>
            </a:p>
          </p:txBody>
        </p:sp>
      </p:grpSp>
      <p:sp>
        <p:nvSpPr>
          <p:cNvPr id="20" name="矩形 19"/>
          <p:cNvSpPr/>
          <p:nvPr/>
        </p:nvSpPr>
        <p:spPr>
          <a:xfrm>
            <a:off x="0" y="670799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78105" y="3195500"/>
            <a:ext cx="7714035" cy="180304"/>
          </a:xfrm>
          <a:prstGeom prst="rect">
            <a:avLst/>
          </a:prstGeom>
          <a:solidFill>
            <a:srgbClr val="002060">
              <a:alpha val="7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8558" y="3719948"/>
            <a:ext cx="5125796" cy="194010"/>
          </a:xfrm>
          <a:prstGeom prst="rect">
            <a:avLst/>
          </a:prstGeom>
          <a:solidFill>
            <a:srgbClr val="E74C2E">
              <a:alpha val="74902"/>
            </a:srgbClr>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zh-CN" altLang="en-US"/>
          </a:p>
        </p:txBody>
      </p:sp>
      <p:sp>
        <p:nvSpPr>
          <p:cNvPr id="22" name="矩形 21"/>
          <p:cNvSpPr/>
          <p:nvPr/>
        </p:nvSpPr>
        <p:spPr>
          <a:xfrm>
            <a:off x="5128397" y="4097171"/>
            <a:ext cx="7714035" cy="183989"/>
          </a:xfrm>
          <a:prstGeom prst="rect">
            <a:avLst/>
          </a:prstGeom>
          <a:solidFill>
            <a:srgbClr val="548235">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同心圆 25"/>
          <p:cNvSpPr/>
          <p:nvPr/>
        </p:nvSpPr>
        <p:spPr>
          <a:xfrm>
            <a:off x="3315923" y="3719947"/>
            <a:ext cx="1322629" cy="1308806"/>
          </a:xfrm>
          <a:prstGeom prst="donut">
            <a:avLst>
              <a:gd name="adj" fmla="val 15602"/>
            </a:avLst>
          </a:prstGeom>
          <a:solidFill>
            <a:srgbClr val="E74C2E">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同心圆 37"/>
          <p:cNvSpPr/>
          <p:nvPr/>
        </p:nvSpPr>
        <p:spPr>
          <a:xfrm>
            <a:off x="4713692" y="4099072"/>
            <a:ext cx="1246278" cy="1191158"/>
          </a:xfrm>
          <a:prstGeom prst="donut">
            <a:avLst>
              <a:gd name="adj" fmla="val 16525"/>
            </a:avLst>
          </a:prstGeom>
          <a:solidFill>
            <a:srgbClr val="385723">
              <a:alpha val="9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矩形 12"/>
          <p:cNvSpPr/>
          <p:nvPr/>
        </p:nvSpPr>
        <p:spPr>
          <a:xfrm>
            <a:off x="7443564" y="2196590"/>
            <a:ext cx="184730" cy="923330"/>
          </a:xfrm>
          <a:prstGeom prst="rect">
            <a:avLst/>
          </a:prstGeom>
          <a:noFill/>
          <a:ln>
            <a:noFill/>
          </a:ln>
        </p:spPr>
        <p:txBody>
          <a:bodyPr wrap="none" lIns="91440" tIns="45720" rIns="91440" bIns="45720">
            <a:spAutoFit/>
          </a:bodyPr>
          <a:lstStyle/>
          <a:p>
            <a:pPr algn="ctr"/>
            <a:endParaRPr lang="zh-CN" altLang="en-US" sz="5400" b="0" cap="none" spc="0" dirty="0">
              <a:ln w="0"/>
              <a:solidFill>
                <a:schemeClr val="accent1">
                  <a:lumMod val="50000"/>
                </a:schemeClr>
              </a:solidFill>
              <a:effectLst>
                <a:outerShdw blurRad="38100" dist="25400" dir="5400000" algn="ctr" rotWithShape="0">
                  <a:srgbClr val="6E747A">
                    <a:alpha val="43000"/>
                  </a:srgbClr>
                </a:outerShdw>
              </a:effectLst>
            </a:endParaRPr>
          </a:p>
        </p:txBody>
      </p:sp>
      <p:sp>
        <p:nvSpPr>
          <p:cNvPr id="14" name="矩形 13"/>
          <p:cNvSpPr/>
          <p:nvPr/>
        </p:nvSpPr>
        <p:spPr>
          <a:xfrm>
            <a:off x="3538452" y="3886426"/>
            <a:ext cx="877570" cy="922020"/>
          </a:xfrm>
          <a:prstGeom prst="rect">
            <a:avLst/>
          </a:prstGeom>
          <a:noFill/>
        </p:spPr>
        <p:txBody>
          <a:bodyPr wrap="none" lIns="91440" tIns="45720" rIns="91440" bIns="45720">
            <a:spAutoFit/>
          </a:bodyPr>
          <a:lstStyle/>
          <a:p>
            <a:pPr algn="ctr"/>
            <a:r>
              <a:rPr lang="en-US" altLang="zh-CN" sz="5400" b="0" cap="none" spc="0" dirty="0" smtClean="0">
                <a:ln w="0"/>
                <a:solidFill>
                  <a:srgbClr val="E74C2E"/>
                </a:solidFill>
                <a:effectLst>
                  <a:outerShdw blurRad="38100" dist="25400" dir="5400000" algn="ctr" rotWithShape="0">
                    <a:srgbClr val="6E747A">
                      <a:alpha val="43000"/>
                    </a:srgbClr>
                  </a:outerShdw>
                </a:effectLst>
              </a:rPr>
              <a:t>02</a:t>
            </a:r>
            <a:endParaRPr lang="zh-CN" altLang="en-US" sz="5400" b="0" cap="none" spc="0" dirty="0">
              <a:ln w="0"/>
              <a:solidFill>
                <a:srgbClr val="E74C2E"/>
              </a:solidFill>
              <a:effectLst>
                <a:outerShdw blurRad="38100" dist="25400" dir="5400000" algn="ctr" rotWithShape="0">
                  <a:srgbClr val="6E747A">
                    <a:alpha val="43000"/>
                  </a:srgbClr>
                </a:outerShdw>
              </a:effectLst>
            </a:endParaRPr>
          </a:p>
        </p:txBody>
      </p:sp>
      <p:sp>
        <p:nvSpPr>
          <p:cNvPr id="40" name="矩形 39"/>
          <p:cNvSpPr/>
          <p:nvPr/>
        </p:nvSpPr>
        <p:spPr>
          <a:xfrm>
            <a:off x="4935923" y="4296486"/>
            <a:ext cx="801370" cy="829945"/>
          </a:xfrm>
          <a:prstGeom prst="rect">
            <a:avLst/>
          </a:prstGeom>
          <a:noFill/>
        </p:spPr>
        <p:txBody>
          <a:bodyPr wrap="none" lIns="91440" tIns="45720" rIns="91440" bIns="45720">
            <a:spAutoFit/>
          </a:bodyPr>
          <a:lstStyle/>
          <a:p>
            <a:pPr algn="ctr"/>
            <a:r>
              <a:rPr lang="en-US" altLang="zh-CN" sz="4800" b="0" cap="none" spc="0" dirty="0" smtClean="0">
                <a:ln w="0"/>
                <a:solidFill>
                  <a:srgbClr val="548235"/>
                </a:solidFill>
                <a:effectLst>
                  <a:outerShdw blurRad="38100" dist="25400" dir="5400000" algn="ctr" rotWithShape="0">
                    <a:srgbClr val="6E747A">
                      <a:alpha val="43000"/>
                    </a:srgbClr>
                  </a:outerShdw>
                </a:effectLst>
              </a:rPr>
              <a:t>03</a:t>
            </a:r>
            <a:endParaRPr lang="zh-CN" altLang="en-US" sz="4800" b="0" cap="none" spc="0" dirty="0">
              <a:ln w="0"/>
              <a:solidFill>
                <a:srgbClr val="548235"/>
              </a:solidFill>
              <a:effectLst>
                <a:outerShdw blurRad="38100" dist="25400" dir="5400000" algn="ctr" rotWithShape="0">
                  <a:srgbClr val="6E747A">
                    <a:alpha val="43000"/>
                  </a:srgbClr>
                </a:outerShdw>
              </a:effectLst>
            </a:endParaRPr>
          </a:p>
        </p:txBody>
      </p:sp>
      <p:grpSp>
        <p:nvGrpSpPr>
          <p:cNvPr id="45" name="组合 44"/>
          <p:cNvGrpSpPr/>
          <p:nvPr/>
        </p:nvGrpSpPr>
        <p:grpSpPr>
          <a:xfrm>
            <a:off x="392407" y="1883164"/>
            <a:ext cx="6114410" cy="1234440"/>
            <a:chOff x="432164" y="1722783"/>
            <a:chExt cx="6114410" cy="1234440"/>
          </a:xfrm>
        </p:grpSpPr>
        <p:sp>
          <p:nvSpPr>
            <p:cNvPr id="15" name="文本框 14"/>
            <p:cNvSpPr txBox="1"/>
            <p:nvPr/>
          </p:nvSpPr>
          <p:spPr>
            <a:xfrm>
              <a:off x="432164" y="1758343"/>
              <a:ext cx="5920105" cy="1198880"/>
            </a:xfrm>
            <a:prstGeom prst="rect">
              <a:avLst/>
            </a:prstGeom>
            <a:noFill/>
          </p:spPr>
          <p:txBody>
            <a:bodyPr wrap="square" rtlCol="0">
              <a:spAutoFit/>
            </a:bodyPr>
            <a:lstStyle/>
            <a:p>
              <a:pPr algn="ctr"/>
              <a:r>
                <a:rPr dirty="0">
                  <a:latin typeface="幼圆" panose="02010509060101010101" pitchFamily="49" charset="-122"/>
                  <a:ea typeface="幼圆" panose="02010509060101010101" pitchFamily="49" charset="-122"/>
                </a:rPr>
                <a:t>卡尔曼滤波是一个算法，它适用于线性、离散和有限维系统。每一个有外部变量的自回归移动平均系统(ARMAX)或可用有理传递函数表示的系统都可以转换成用状态空间表示的系统，从而能用卡尔曼滤波进行计算。</a:t>
              </a:r>
              <a:endParaRPr dirty="0">
                <a:latin typeface="幼圆" panose="02010509060101010101" pitchFamily="49" charset="-122"/>
                <a:ea typeface="幼圆" panose="02010509060101010101" pitchFamily="49" charset="-122"/>
              </a:endParaRPr>
            </a:p>
          </p:txBody>
        </p:sp>
        <p:cxnSp>
          <p:nvCxnSpPr>
            <p:cNvPr id="17" name="直接连接符 16"/>
            <p:cNvCxnSpPr/>
            <p:nvPr/>
          </p:nvCxnSpPr>
          <p:spPr>
            <a:xfrm>
              <a:off x="2685144" y="1722783"/>
              <a:ext cx="3861430"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7" name="组合 46"/>
          <p:cNvGrpSpPr/>
          <p:nvPr/>
        </p:nvGrpSpPr>
        <p:grpSpPr>
          <a:xfrm>
            <a:off x="5247500" y="4453460"/>
            <a:ext cx="4155565" cy="2072005"/>
            <a:chOff x="5287257" y="4293079"/>
            <a:chExt cx="4155565" cy="2072005"/>
          </a:xfrm>
        </p:grpSpPr>
        <p:sp>
          <p:nvSpPr>
            <p:cNvPr id="42" name="文本框 41"/>
            <p:cNvSpPr txBox="1"/>
            <p:nvPr/>
          </p:nvSpPr>
          <p:spPr>
            <a:xfrm>
              <a:off x="5287257" y="4293079"/>
              <a:ext cx="3723640" cy="2072005"/>
            </a:xfrm>
            <a:prstGeom prst="rect">
              <a:avLst/>
            </a:prstGeom>
            <a:noFill/>
          </p:spPr>
          <p:txBody>
            <a:bodyPr wrap="square" rtlCol="0">
              <a:noAutofit/>
            </a:bodyPr>
            <a:lstStyle/>
            <a:p>
              <a:r>
                <a:rPr lang="zh-CN" altLang="en-US" dirty="0" smtClean="0">
                  <a:latin typeface="幼圆" panose="02010509060101010101" pitchFamily="49" charset="-122"/>
                  <a:ea typeface="幼圆" panose="02010509060101010101" pitchFamily="49" charset="-122"/>
                  <a:sym typeface="+mn-ea"/>
                </a:rPr>
                <a:t>当观测数据和状态联合服从高斯分布时用卡尔曼递归公式计算得到的是高斯随机变量的条件均值和条件方差，从而卡尔曼滤波公式给出了计算状态的条件概率密度的更新过程线性最小方差估计，也就是最小方差估计。</a:t>
              </a:r>
              <a:endParaRPr lang="zh-CN" altLang="en-US" dirty="0" smtClean="0">
                <a:latin typeface="幼圆" panose="02010509060101010101" pitchFamily="49" charset="-122"/>
                <a:ea typeface="幼圆" panose="02010509060101010101" pitchFamily="49" charset="-122"/>
                <a:sym typeface="+mn-ea"/>
              </a:endParaRPr>
            </a:p>
          </p:txBody>
        </p:sp>
        <p:cxnSp>
          <p:nvCxnSpPr>
            <p:cNvPr id="43" name="直接连接符 42"/>
            <p:cNvCxnSpPr/>
            <p:nvPr/>
          </p:nvCxnSpPr>
          <p:spPr>
            <a:xfrm>
              <a:off x="5999727" y="5517545"/>
              <a:ext cx="3443095" cy="13222"/>
            </a:xfrm>
            <a:prstGeom prst="line">
              <a:avLst/>
            </a:prstGeom>
          </p:spPr>
          <p:style>
            <a:lnRef idx="1">
              <a:schemeClr val="accent6"/>
            </a:lnRef>
            <a:fillRef idx="0">
              <a:schemeClr val="accent6"/>
            </a:fillRef>
            <a:effectRef idx="0">
              <a:schemeClr val="accent6"/>
            </a:effectRef>
            <a:fontRef idx="minor">
              <a:schemeClr val="tx1"/>
            </a:fontRef>
          </p:style>
        </p:cxnSp>
      </p:grpSp>
      <p:grpSp>
        <p:nvGrpSpPr>
          <p:cNvPr id="46" name="组合 45"/>
          <p:cNvGrpSpPr/>
          <p:nvPr/>
        </p:nvGrpSpPr>
        <p:grpSpPr>
          <a:xfrm>
            <a:off x="0" y="3914140"/>
            <a:ext cx="3376930" cy="1343865"/>
            <a:chOff x="39598" y="3781121"/>
            <a:chExt cx="3376961" cy="1452712"/>
          </a:xfrm>
        </p:grpSpPr>
        <p:sp>
          <p:nvSpPr>
            <p:cNvPr id="41" name="文本框 40"/>
            <p:cNvSpPr txBox="1"/>
            <p:nvPr/>
          </p:nvSpPr>
          <p:spPr>
            <a:xfrm>
              <a:off x="39598" y="3781121"/>
              <a:ext cx="3316000" cy="1429151"/>
            </a:xfrm>
            <a:prstGeom prst="rect">
              <a:avLst/>
            </a:prstGeom>
            <a:noFill/>
          </p:spPr>
          <p:txBody>
            <a:bodyPr wrap="square" rtlCol="0">
              <a:spAutoFit/>
            </a:bodyPr>
            <a:lstStyle/>
            <a:p>
              <a:r>
                <a:rPr lang="zh-CN" altLang="en-US" sz="2000" dirty="0">
                  <a:latin typeface="幼圆" panose="02010509060101010101" pitchFamily="49" charset="-122"/>
                  <a:ea typeface="幼圆" panose="02010509060101010101" pitchFamily="49" charset="-122"/>
                  <a:sym typeface="+mn-ea"/>
                </a:rPr>
                <a:t>任何一组观测数据都无助于消除x(t)的确定性。增益K(t)也同样地与观测数据无关。</a:t>
              </a:r>
              <a:endParaRPr lang="zh-CN" altLang="en-US" sz="2000" dirty="0">
                <a:latin typeface="幼圆" panose="02010509060101010101" pitchFamily="49" charset="-122"/>
                <a:ea typeface="幼圆" panose="02010509060101010101" pitchFamily="49" charset="-122"/>
                <a:sym typeface="+mn-ea"/>
              </a:endParaRPr>
            </a:p>
          </p:txBody>
        </p:sp>
        <p:cxnSp>
          <p:nvCxnSpPr>
            <p:cNvPr id="44" name="直接连接符 43"/>
            <p:cNvCxnSpPr/>
            <p:nvPr/>
          </p:nvCxnSpPr>
          <p:spPr>
            <a:xfrm>
              <a:off x="60878" y="5233833"/>
              <a:ext cx="3355681" cy="0"/>
            </a:xfrm>
            <a:prstGeom prst="line">
              <a:avLst/>
            </a:prstGeom>
          </p:spPr>
          <p:style>
            <a:lnRef idx="1">
              <a:schemeClr val="accent2"/>
            </a:lnRef>
            <a:fillRef idx="0">
              <a:schemeClr val="accent2"/>
            </a:fillRef>
            <a:effectRef idx="0">
              <a:schemeClr val="accent2"/>
            </a:effectRef>
            <a:fontRef idx="minor">
              <a:schemeClr val="tx1"/>
            </a:fontRef>
          </p:style>
        </p:cxnSp>
      </p:grpSp>
      <p:sp>
        <p:nvSpPr>
          <p:cNvPr id="50" name="流程图: 联系 49"/>
          <p:cNvSpPr/>
          <p:nvPr/>
        </p:nvSpPr>
        <p:spPr>
          <a:xfrm>
            <a:off x="6822383" y="2064557"/>
            <a:ext cx="1378226" cy="1312336"/>
          </a:xfrm>
          <a:prstGeom prst="flowChartConnector">
            <a:avLst/>
          </a:prstGeom>
          <a:solidFill>
            <a:srgbClr val="203864">
              <a:alpha val="94902"/>
            </a:srgb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5400"/>
              <a:t>01</a:t>
            </a:r>
            <a:endParaRPr lang="en-US" sz="5400"/>
          </a:p>
        </p:txBody>
      </p:sp>
      <p:sp>
        <p:nvSpPr>
          <p:cNvPr id="3" name="文本框 2"/>
          <p:cNvSpPr txBox="1"/>
          <p:nvPr/>
        </p:nvSpPr>
        <p:spPr>
          <a:xfrm>
            <a:off x="393065" y="1174115"/>
            <a:ext cx="1878965" cy="583565"/>
          </a:xfrm>
          <a:prstGeom prst="rect">
            <a:avLst/>
          </a:prstGeom>
          <a:noFill/>
        </p:spPr>
        <p:txBody>
          <a:bodyPr wrap="square" rtlCol="0">
            <a:spAutoFit/>
          </a:bodyPr>
          <a:p>
            <a:r>
              <a:rPr lang="zh-CN" altLang="en-US" sz="3200"/>
              <a:t>性质</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 fill="hold"/>
                                        <p:tgtEl>
                                          <p:spTgt spid="2"/>
                                        </p:tgtEl>
                                        <p:attrNameLst>
                                          <p:attrName>ppt_x</p:attrName>
                                        </p:attrNameLst>
                                      </p:cBhvr>
                                      <p:tavLst>
                                        <p:tav tm="0">
                                          <p:val>
                                            <p:strVal val="0-#ppt_w/2"/>
                                          </p:val>
                                        </p:tav>
                                        <p:tav tm="100000">
                                          <p:val>
                                            <p:strVal val="#ppt_x"/>
                                          </p:val>
                                        </p:tav>
                                      </p:tavLst>
                                    </p:anim>
                                    <p:anim calcmode="lin" valueType="num">
                                      <p:cBhvr additive="base">
                                        <p:cTn id="8" dur="3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4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300" fill="hold"/>
                                        <p:tgtEl>
                                          <p:spTgt spid="21"/>
                                        </p:tgtEl>
                                        <p:attrNameLst>
                                          <p:attrName>ppt_x</p:attrName>
                                        </p:attrNameLst>
                                      </p:cBhvr>
                                      <p:tavLst>
                                        <p:tav tm="0">
                                          <p:val>
                                            <p:strVal val="0-#ppt_w/2"/>
                                          </p:val>
                                        </p:tav>
                                        <p:tav tm="100000">
                                          <p:val>
                                            <p:strVal val="#ppt_x"/>
                                          </p:val>
                                        </p:tav>
                                      </p:tavLst>
                                    </p:anim>
                                    <p:anim calcmode="lin" valueType="num">
                                      <p:cBhvr additive="base">
                                        <p:cTn id="12" dur="300" fill="hold"/>
                                        <p:tgtEl>
                                          <p:spTgt spid="21"/>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7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300" fill="hold"/>
                                        <p:tgtEl>
                                          <p:spTgt spid="22"/>
                                        </p:tgtEl>
                                        <p:attrNameLst>
                                          <p:attrName>ppt_x</p:attrName>
                                        </p:attrNameLst>
                                      </p:cBhvr>
                                      <p:tavLst>
                                        <p:tav tm="0">
                                          <p:val>
                                            <p:strVal val="1+#ppt_w/2"/>
                                          </p:val>
                                        </p:tav>
                                        <p:tav tm="100000">
                                          <p:val>
                                            <p:strVal val="#ppt_x"/>
                                          </p:val>
                                        </p:tav>
                                      </p:tavLst>
                                    </p:anim>
                                    <p:anim calcmode="lin" valueType="num">
                                      <p:cBhvr additive="base">
                                        <p:cTn id="16" dur="300" fill="hold"/>
                                        <p:tgtEl>
                                          <p:spTgt spid="2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45" presetClass="entr" presetSubtype="0" fill="hold" grpId="0" nodeType="after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500"/>
                                        <p:tgtEl>
                                          <p:spTgt spid="50"/>
                                        </p:tgtEl>
                                      </p:cBhvr>
                                    </p:animEffect>
                                    <p:anim calcmode="lin" valueType="num">
                                      <p:cBhvr>
                                        <p:cTn id="21" dur="500" fill="hold"/>
                                        <p:tgtEl>
                                          <p:spTgt spid="50"/>
                                        </p:tgtEl>
                                        <p:attrNameLst>
                                          <p:attrName>ppt_w</p:attrName>
                                        </p:attrNameLst>
                                      </p:cBhvr>
                                      <p:tavLst>
                                        <p:tav tm="0" fmla="#ppt_w*sin(2.5*pi*$)">
                                          <p:val>
                                            <p:fltVal val="0"/>
                                          </p:val>
                                        </p:tav>
                                        <p:tav tm="100000">
                                          <p:val>
                                            <p:fltVal val="1"/>
                                          </p:val>
                                        </p:tav>
                                      </p:tavLst>
                                    </p:anim>
                                    <p:anim calcmode="lin" valueType="num">
                                      <p:cBhvr>
                                        <p:cTn id="22" dur="500" fill="hold"/>
                                        <p:tgtEl>
                                          <p:spTgt spid="50"/>
                                        </p:tgtEl>
                                        <p:attrNameLst>
                                          <p:attrName>ppt_h</p:attrName>
                                        </p:attrNameLst>
                                      </p:cBhvr>
                                      <p:tavLst>
                                        <p:tav tm="0">
                                          <p:val>
                                            <p:strVal val="#ppt_h"/>
                                          </p:val>
                                        </p:tav>
                                        <p:tav tm="100000">
                                          <p:val>
                                            <p:strVal val="#ppt_h"/>
                                          </p:val>
                                        </p:tav>
                                      </p:tavLst>
                                    </p:anim>
                                  </p:childTnLst>
                                </p:cTn>
                              </p:par>
                              <p:par>
                                <p:cTn id="23" presetID="45"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anim calcmode="lin" valueType="num">
                                      <p:cBhvr>
                                        <p:cTn id="26" dur="500" fill="hold"/>
                                        <p:tgtEl>
                                          <p:spTgt spid="26"/>
                                        </p:tgtEl>
                                        <p:attrNameLst>
                                          <p:attrName>ppt_w</p:attrName>
                                        </p:attrNameLst>
                                      </p:cBhvr>
                                      <p:tavLst>
                                        <p:tav tm="0" fmla="#ppt_w*sin(2.5*pi*$)">
                                          <p:val>
                                            <p:fltVal val="0"/>
                                          </p:val>
                                        </p:tav>
                                        <p:tav tm="100000">
                                          <p:val>
                                            <p:fltVal val="1"/>
                                          </p:val>
                                        </p:tav>
                                      </p:tavLst>
                                    </p:anim>
                                    <p:anim calcmode="lin" valueType="num">
                                      <p:cBhvr>
                                        <p:cTn id="27" dur="500" fill="hold"/>
                                        <p:tgtEl>
                                          <p:spTgt spid="26"/>
                                        </p:tgtEl>
                                        <p:attrNameLst>
                                          <p:attrName>ppt_h</p:attrName>
                                        </p:attrNameLst>
                                      </p:cBhvr>
                                      <p:tavLst>
                                        <p:tav tm="0">
                                          <p:val>
                                            <p:strVal val="#ppt_h"/>
                                          </p:val>
                                        </p:tav>
                                        <p:tav tm="100000">
                                          <p:val>
                                            <p:strVal val="#ppt_h"/>
                                          </p:val>
                                        </p:tav>
                                      </p:tavLst>
                                    </p:anim>
                                  </p:childTnLst>
                                </p:cTn>
                              </p:par>
                              <p:par>
                                <p:cTn id="28" presetID="45" presetClass="entr" presetSubtype="0"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anim calcmode="lin" valueType="num">
                                      <p:cBhvr>
                                        <p:cTn id="31" dur="500" fill="hold"/>
                                        <p:tgtEl>
                                          <p:spTgt spid="38"/>
                                        </p:tgtEl>
                                        <p:attrNameLst>
                                          <p:attrName>ppt_w</p:attrName>
                                        </p:attrNameLst>
                                      </p:cBhvr>
                                      <p:tavLst>
                                        <p:tav tm="0" fmla="#ppt_w*sin(2.5*pi*$)">
                                          <p:val>
                                            <p:fltVal val="0"/>
                                          </p:val>
                                        </p:tav>
                                        <p:tav tm="100000">
                                          <p:val>
                                            <p:fltVal val="1"/>
                                          </p:val>
                                        </p:tav>
                                      </p:tavLst>
                                    </p:anim>
                                    <p:anim calcmode="lin" valueType="num">
                                      <p:cBhvr>
                                        <p:cTn id="32" dur="500" fill="hold"/>
                                        <p:tgtEl>
                                          <p:spTgt spid="38"/>
                                        </p:tgtEl>
                                        <p:attrNameLst>
                                          <p:attrName>ppt_h</p:attrName>
                                        </p:attrNameLst>
                                      </p:cBhvr>
                                      <p:tavLst>
                                        <p:tav tm="0">
                                          <p:val>
                                            <p:strVal val="#ppt_h"/>
                                          </p:val>
                                        </p:tav>
                                        <p:tav tm="100000">
                                          <p:val>
                                            <p:strVal val="#ppt_h"/>
                                          </p:val>
                                        </p:tav>
                                      </p:tavLst>
                                    </p:anim>
                                  </p:childTnLst>
                                </p:cTn>
                              </p:par>
                              <p:par>
                                <p:cTn id="33" presetID="10" presetClass="entr" presetSubtype="0" fill="hold" grpId="0" nodeType="withEffect" nodePh="1">
                                  <p:stCondLst>
                                    <p:cond delay="500"/>
                                  </p:stCondLst>
                                  <p:endCondLst>
                                    <p:cond evt="begin" delay="0">
                                      <p:tn val="33"/>
                                    </p:cond>
                                  </p:end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grpId="0" nodeType="withEffect">
                                  <p:stCondLst>
                                    <p:cond delay="50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par>
                                <p:cTn id="42" presetID="22" presetClass="entr" presetSubtype="1" fill="hold" nodeType="withEffect">
                                  <p:stCondLst>
                                    <p:cond delay="500"/>
                                  </p:stCondLst>
                                  <p:childTnLst>
                                    <p:set>
                                      <p:cBhvr>
                                        <p:cTn id="43" dur="1" fill="hold">
                                          <p:stCondLst>
                                            <p:cond delay="0"/>
                                          </p:stCondLst>
                                        </p:cTn>
                                        <p:tgtEl>
                                          <p:spTgt spid="45"/>
                                        </p:tgtEl>
                                        <p:attrNameLst>
                                          <p:attrName>style.visibility</p:attrName>
                                        </p:attrNameLst>
                                      </p:cBhvr>
                                      <p:to>
                                        <p:strVal val="visible"/>
                                      </p:to>
                                    </p:set>
                                    <p:animEffect transition="in" filter="wipe(up)">
                                      <p:cBhvr>
                                        <p:cTn id="44" dur="500"/>
                                        <p:tgtEl>
                                          <p:spTgt spid="45"/>
                                        </p:tgtEl>
                                      </p:cBhvr>
                                    </p:animEffect>
                                  </p:childTnLst>
                                </p:cTn>
                              </p:par>
                              <p:par>
                                <p:cTn id="45" presetID="22" presetClass="entr" presetSubtype="8" fill="hold" nodeType="withEffect">
                                  <p:stCondLst>
                                    <p:cond delay="500"/>
                                  </p:stCondLst>
                                  <p:childTnLst>
                                    <p:set>
                                      <p:cBhvr>
                                        <p:cTn id="46" dur="1" fill="hold">
                                          <p:stCondLst>
                                            <p:cond delay="0"/>
                                          </p:stCondLst>
                                        </p:cTn>
                                        <p:tgtEl>
                                          <p:spTgt spid="46"/>
                                        </p:tgtEl>
                                        <p:attrNameLst>
                                          <p:attrName>style.visibility</p:attrName>
                                        </p:attrNameLst>
                                      </p:cBhvr>
                                      <p:to>
                                        <p:strVal val="visible"/>
                                      </p:to>
                                    </p:set>
                                    <p:animEffect transition="in" filter="wipe(left)">
                                      <p:cBhvr>
                                        <p:cTn id="47" dur="500"/>
                                        <p:tgtEl>
                                          <p:spTgt spid="46"/>
                                        </p:tgtEl>
                                      </p:cBhvr>
                                    </p:animEffect>
                                  </p:childTnLst>
                                </p:cTn>
                              </p:par>
                              <p:par>
                                <p:cTn id="48" presetID="22" presetClass="entr" presetSubtype="2" fill="hold" nodeType="withEffect">
                                  <p:stCondLst>
                                    <p:cond delay="500"/>
                                  </p:stCondLst>
                                  <p:childTnLst>
                                    <p:set>
                                      <p:cBhvr>
                                        <p:cTn id="49" dur="1" fill="hold">
                                          <p:stCondLst>
                                            <p:cond delay="0"/>
                                          </p:stCondLst>
                                        </p:cTn>
                                        <p:tgtEl>
                                          <p:spTgt spid="47"/>
                                        </p:tgtEl>
                                        <p:attrNameLst>
                                          <p:attrName>style.visibility</p:attrName>
                                        </p:attrNameLst>
                                      </p:cBhvr>
                                      <p:to>
                                        <p:strVal val="visible"/>
                                      </p:to>
                                    </p:set>
                                    <p:animEffect transition="in" filter="wipe(right)">
                                      <p:cBhvr>
                                        <p:cTn id="5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1" grpId="0" bldLvl="0" animBg="1"/>
      <p:bldP spid="22" grpId="0" bldLvl="0" animBg="1"/>
      <p:bldP spid="26" grpId="0" bldLvl="0" animBg="1"/>
      <p:bldP spid="38" grpId="0" bldLvl="0" animBg="1"/>
      <p:bldP spid="13" grpId="0"/>
      <p:bldP spid="14" grpId="0"/>
      <p:bldP spid="40" grpId="0"/>
      <p:bldP spid="50"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2"/>
            <a:ext cx="9144001" cy="6858000"/>
          </a:xfrm>
          <a:prstGeom prst="rect">
            <a:avLst/>
          </a:prstGeom>
        </p:spPr>
      </p:pic>
      <p:sp>
        <p:nvSpPr>
          <p:cNvPr id="5" name="矩形 4"/>
          <p:cNvSpPr/>
          <p:nvPr/>
        </p:nvSpPr>
        <p:spPr>
          <a:xfrm>
            <a:off x="0" y="0"/>
            <a:ext cx="9144000" cy="885371"/>
          </a:xfrm>
          <a:prstGeom prst="rect">
            <a:avLst/>
          </a:prstGeom>
          <a:ln>
            <a:noFill/>
          </a:ln>
          <a:effectLst>
            <a:outerShdw blurRad="50800" dist="38100" dir="5400000" algn="t"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 name="流程图: 合并 5"/>
          <p:cNvSpPr/>
          <p:nvPr/>
        </p:nvSpPr>
        <p:spPr>
          <a:xfrm>
            <a:off x="232230" y="166913"/>
            <a:ext cx="682171" cy="551543"/>
          </a:xfrm>
          <a:prstGeom prst="flowChartMerge">
            <a:avLst/>
          </a:prstGeom>
          <a:solidFill>
            <a:schemeClr val="accent1">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124860" y="-2"/>
            <a:ext cx="3120571" cy="885371"/>
            <a:chOff x="1124860" y="-2"/>
            <a:chExt cx="3120571" cy="885371"/>
          </a:xfrm>
        </p:grpSpPr>
        <p:sp>
          <p:nvSpPr>
            <p:cNvPr id="8" name="圆角矩形 7"/>
            <p:cNvSpPr/>
            <p:nvPr/>
          </p:nvSpPr>
          <p:spPr>
            <a:xfrm>
              <a:off x="1124860" y="-2"/>
              <a:ext cx="3120571" cy="885371"/>
            </a:xfrm>
            <a:prstGeom prst="roundRect">
              <a:avLst/>
            </a:prstGeom>
            <a:solidFill>
              <a:schemeClr val="accent1">
                <a:lumMod val="50000"/>
              </a:schemeClr>
            </a:solidFill>
            <a:ln>
              <a:no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10" name="矩形 9"/>
            <p:cNvSpPr/>
            <p:nvPr/>
          </p:nvSpPr>
          <p:spPr>
            <a:xfrm>
              <a:off x="1444173" y="217006"/>
              <a:ext cx="2481943" cy="521970"/>
            </a:xfrm>
            <a:prstGeom prst="rect">
              <a:avLst/>
            </a:prstGeom>
          </p:spPr>
          <p:txBody>
            <a:bodyPr wrap="square">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项目简介</a:t>
              </a:r>
              <a:r>
                <a:rPr lang="zh-CN" altLang="en-US" sz="2800" b="1" dirty="0">
                  <a:solidFill>
                    <a:schemeClr val="bg1"/>
                  </a:solidFill>
                  <a:latin typeface="微软雅黑" panose="020B0503020204020204" pitchFamily="34" charset="-122"/>
                  <a:ea typeface="微软雅黑" panose="020B0503020204020204" pitchFamily="34" charset="-122"/>
                </a:rPr>
                <a:t> </a:t>
              </a:r>
              <a:endParaRPr lang="zh-CN" altLang="en-US" sz="2800" dirty="0"/>
            </a:p>
          </p:txBody>
        </p:sp>
      </p:grpSp>
      <p:sp>
        <p:nvSpPr>
          <p:cNvPr id="20" name="矩形 19"/>
          <p:cNvSpPr/>
          <p:nvPr/>
        </p:nvSpPr>
        <p:spPr>
          <a:xfrm>
            <a:off x="0" y="6707995"/>
            <a:ext cx="9144000" cy="169054"/>
          </a:xfrm>
          <a:prstGeom prst="rect">
            <a:avLst/>
          </a:prstGeom>
          <a:solidFill>
            <a:schemeClr val="accent1">
              <a:lumMod val="50000"/>
            </a:schemeClr>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443564" y="2196590"/>
            <a:ext cx="184730" cy="923330"/>
          </a:xfrm>
          <a:prstGeom prst="rect">
            <a:avLst/>
          </a:prstGeom>
          <a:noFill/>
          <a:ln>
            <a:noFill/>
          </a:ln>
        </p:spPr>
        <p:txBody>
          <a:bodyPr wrap="none" lIns="91440" tIns="45720" rIns="91440" bIns="45720">
            <a:spAutoFit/>
          </a:bodyPr>
          <a:lstStyle/>
          <a:p>
            <a:pPr algn="ctr"/>
            <a:endParaRPr lang="zh-CN" altLang="en-US" sz="5400" b="0" cap="none" spc="0" dirty="0">
              <a:ln w="0"/>
              <a:solidFill>
                <a:schemeClr val="accent1">
                  <a:lumMod val="50000"/>
                </a:schemeClr>
              </a:solidFill>
              <a:effectLst>
                <a:outerShdw blurRad="38100" dist="25400" dir="5400000" algn="ctr" rotWithShape="0">
                  <a:srgbClr val="6E747A">
                    <a:alpha val="43000"/>
                  </a:srgbClr>
                </a:outerShdw>
              </a:effectLst>
            </a:endParaRPr>
          </a:p>
        </p:txBody>
      </p:sp>
      <p:grpSp>
        <p:nvGrpSpPr>
          <p:cNvPr id="45" name="组合 44"/>
          <p:cNvGrpSpPr/>
          <p:nvPr/>
        </p:nvGrpSpPr>
        <p:grpSpPr>
          <a:xfrm>
            <a:off x="232387" y="1295789"/>
            <a:ext cx="3861430" cy="403922"/>
            <a:chOff x="2685144" y="1722783"/>
            <a:chExt cx="3861430" cy="403922"/>
          </a:xfrm>
        </p:grpSpPr>
        <p:sp>
          <p:nvSpPr>
            <p:cNvPr id="15" name="文本框 14"/>
            <p:cNvSpPr txBox="1"/>
            <p:nvPr/>
          </p:nvSpPr>
          <p:spPr>
            <a:xfrm>
              <a:off x="2710930" y="1758405"/>
              <a:ext cx="3640840" cy="368300"/>
            </a:xfrm>
            <a:prstGeom prst="rect">
              <a:avLst/>
            </a:prstGeom>
            <a:noFill/>
          </p:spPr>
          <p:txBody>
            <a:bodyPr wrap="square" rtlCol="0">
              <a:spAutoFit/>
            </a:bodyPr>
            <a:lstStyle/>
            <a:p>
              <a:pPr algn="ctr"/>
              <a:r>
                <a:rPr lang="zh-CN" dirty="0">
                  <a:latin typeface="幼圆" panose="02010509060101010101" pitchFamily="49" charset="-122"/>
                  <a:ea typeface="幼圆" panose="02010509060101010101" pitchFamily="49" charset="-122"/>
                </a:rPr>
                <a:t>卡尔曼滤波的存在形式</a:t>
              </a:r>
              <a:endParaRPr lang="zh-CN" dirty="0">
                <a:latin typeface="幼圆" panose="02010509060101010101" pitchFamily="49" charset="-122"/>
                <a:ea typeface="幼圆" panose="02010509060101010101" pitchFamily="49" charset="-122"/>
              </a:endParaRPr>
            </a:p>
          </p:txBody>
        </p:sp>
        <p:cxnSp>
          <p:nvCxnSpPr>
            <p:cNvPr id="17" name="直接连接符 16"/>
            <p:cNvCxnSpPr/>
            <p:nvPr/>
          </p:nvCxnSpPr>
          <p:spPr>
            <a:xfrm>
              <a:off x="2685144" y="1722783"/>
              <a:ext cx="3861430"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7" name="组合 46"/>
          <p:cNvGrpSpPr/>
          <p:nvPr/>
        </p:nvGrpSpPr>
        <p:grpSpPr>
          <a:xfrm>
            <a:off x="5054460" y="40210"/>
            <a:ext cx="3872819" cy="1237688"/>
            <a:chOff x="5999727" y="4293079"/>
            <a:chExt cx="3872819" cy="1237688"/>
          </a:xfrm>
        </p:grpSpPr>
        <p:sp>
          <p:nvSpPr>
            <p:cNvPr id="42" name="文本框 41"/>
            <p:cNvSpPr txBox="1"/>
            <p:nvPr/>
          </p:nvSpPr>
          <p:spPr>
            <a:xfrm>
              <a:off x="6231706" y="4293079"/>
              <a:ext cx="3640840" cy="368300"/>
            </a:xfrm>
            <a:prstGeom prst="rect">
              <a:avLst/>
            </a:prstGeom>
            <a:noFill/>
          </p:spPr>
          <p:txBody>
            <a:bodyPr wrap="square" rtlCol="0">
              <a:spAutoFit/>
            </a:bodyPr>
            <a:lstStyle/>
            <a:p>
              <a:endParaRPr lang="zh-CN" altLang="en-US" dirty="0">
                <a:latin typeface="幼圆" panose="02010509060101010101" pitchFamily="49" charset="-122"/>
                <a:ea typeface="幼圆" panose="02010509060101010101" pitchFamily="49" charset="-122"/>
              </a:endParaRPr>
            </a:p>
          </p:txBody>
        </p:sp>
        <p:cxnSp>
          <p:nvCxnSpPr>
            <p:cNvPr id="43" name="直接连接符 42"/>
            <p:cNvCxnSpPr/>
            <p:nvPr/>
          </p:nvCxnSpPr>
          <p:spPr>
            <a:xfrm>
              <a:off x="5999727" y="5517545"/>
              <a:ext cx="3443095" cy="13222"/>
            </a:xfrm>
            <a:prstGeom prst="line">
              <a:avLst/>
            </a:prstGeom>
          </p:spPr>
          <p:style>
            <a:lnRef idx="1">
              <a:schemeClr val="accent6"/>
            </a:lnRef>
            <a:fillRef idx="0">
              <a:schemeClr val="accent6"/>
            </a:fillRef>
            <a:effectRef idx="0">
              <a:schemeClr val="accent6"/>
            </a:effectRef>
            <a:fontRef idx="minor">
              <a:schemeClr val="tx1"/>
            </a:fontRef>
          </p:style>
        </p:cxnSp>
      </p:grpSp>
      <p:grpSp>
        <p:nvGrpSpPr>
          <p:cNvPr id="46" name="组合 45"/>
          <p:cNvGrpSpPr/>
          <p:nvPr/>
        </p:nvGrpSpPr>
        <p:grpSpPr>
          <a:xfrm>
            <a:off x="379095" y="3376295"/>
            <a:ext cx="3376930" cy="1343865"/>
            <a:chOff x="39598" y="3781121"/>
            <a:chExt cx="3376961" cy="1452712"/>
          </a:xfrm>
        </p:grpSpPr>
        <p:sp>
          <p:nvSpPr>
            <p:cNvPr id="41" name="文本框 40"/>
            <p:cNvSpPr txBox="1"/>
            <p:nvPr/>
          </p:nvSpPr>
          <p:spPr>
            <a:xfrm>
              <a:off x="39598" y="3781121"/>
              <a:ext cx="3316000" cy="431079"/>
            </a:xfrm>
            <a:prstGeom prst="rect">
              <a:avLst/>
            </a:prstGeom>
            <a:noFill/>
          </p:spPr>
          <p:txBody>
            <a:bodyPr wrap="square" rtlCol="0">
              <a:spAutoFit/>
            </a:bodyPr>
            <a:lstStyle/>
            <a:p>
              <a:endParaRPr lang="zh-CN" altLang="en-US" sz="2000" b="1" dirty="0" smtClean="0">
                <a:latin typeface="幼圆" panose="02010509060101010101" pitchFamily="49" charset="-122"/>
                <a:ea typeface="幼圆" panose="02010509060101010101" pitchFamily="49" charset="-122"/>
              </a:endParaRPr>
            </a:p>
          </p:txBody>
        </p:sp>
        <p:cxnSp>
          <p:nvCxnSpPr>
            <p:cNvPr id="44" name="直接连接符 43"/>
            <p:cNvCxnSpPr/>
            <p:nvPr/>
          </p:nvCxnSpPr>
          <p:spPr>
            <a:xfrm>
              <a:off x="60878" y="5233833"/>
              <a:ext cx="3355681" cy="0"/>
            </a:xfrm>
            <a:prstGeom prst="line">
              <a:avLst/>
            </a:prstGeom>
          </p:spPr>
          <p:style>
            <a:lnRef idx="1">
              <a:schemeClr val="accent2"/>
            </a:lnRef>
            <a:fillRef idx="0">
              <a:schemeClr val="accent2"/>
            </a:fillRef>
            <a:effectRef idx="0">
              <a:schemeClr val="accent2"/>
            </a:effectRef>
            <a:fontRef idx="minor">
              <a:schemeClr val="tx1"/>
            </a:fontRef>
          </p:style>
        </p:cxnSp>
      </p:grpSp>
      <p:sp>
        <p:nvSpPr>
          <p:cNvPr id="2" name="文本框 1"/>
          <p:cNvSpPr txBox="1"/>
          <p:nvPr/>
        </p:nvSpPr>
        <p:spPr>
          <a:xfrm>
            <a:off x="86360" y="1976120"/>
            <a:ext cx="4840605" cy="2467610"/>
          </a:xfrm>
          <a:prstGeom prst="rect">
            <a:avLst/>
          </a:prstGeom>
          <a:noFill/>
        </p:spPr>
        <p:txBody>
          <a:bodyPr wrap="square" rtlCol="0" anchor="t">
            <a:noAutofit/>
          </a:bodyPr>
          <a:p>
            <a:r>
              <a:rPr lang="zh-CN" altLang="en-US"/>
              <a:t>卡尔曼滤波已经有很多不同的实现，卡尔曼最初提出的形式一般称为简单卡尔曼滤波器。除此以外，还有施密特扩展滤波器、信息滤波器以及很多Bierman, Thornton 开发的平方根滤波器的变种。最常见的卡尔曼滤波器是锁相环，它在收音机、计算机和几乎任何视频或通讯设备中广泛存在。</a:t>
            </a:r>
            <a:endParaRPr lang="zh-CN" altLang="en-US"/>
          </a:p>
        </p:txBody>
      </p:sp>
      <p:grpSp>
        <p:nvGrpSpPr>
          <p:cNvPr id="16" name="组合 15"/>
          <p:cNvGrpSpPr/>
          <p:nvPr/>
        </p:nvGrpSpPr>
        <p:grpSpPr>
          <a:xfrm>
            <a:off x="5120640" y="3533140"/>
            <a:ext cx="3376930" cy="1343865"/>
            <a:chOff x="39598" y="3781121"/>
            <a:chExt cx="3376961" cy="1452712"/>
          </a:xfrm>
        </p:grpSpPr>
        <p:sp>
          <p:nvSpPr>
            <p:cNvPr id="18" name="文本框 17"/>
            <p:cNvSpPr txBox="1"/>
            <p:nvPr/>
          </p:nvSpPr>
          <p:spPr>
            <a:xfrm>
              <a:off x="39598" y="3781121"/>
              <a:ext cx="3316000" cy="431079"/>
            </a:xfrm>
            <a:prstGeom prst="rect">
              <a:avLst/>
            </a:prstGeom>
            <a:noFill/>
          </p:spPr>
          <p:txBody>
            <a:bodyPr wrap="square" rtlCol="0">
              <a:spAutoFit/>
            </a:bodyPr>
            <a:p>
              <a:endParaRPr lang="zh-CN" altLang="en-US" sz="2000" b="1" dirty="0" smtClean="0">
                <a:latin typeface="幼圆" panose="02010509060101010101" pitchFamily="49" charset="-122"/>
                <a:ea typeface="幼圆" panose="02010509060101010101" pitchFamily="49" charset="-122"/>
              </a:endParaRPr>
            </a:p>
          </p:txBody>
        </p:sp>
        <p:cxnSp>
          <p:nvCxnSpPr>
            <p:cNvPr id="19" name="直接连接符 18"/>
            <p:cNvCxnSpPr/>
            <p:nvPr/>
          </p:nvCxnSpPr>
          <p:spPr>
            <a:xfrm>
              <a:off x="60878" y="5233833"/>
              <a:ext cx="3355681" cy="0"/>
            </a:xfrm>
            <a:prstGeom prst="line">
              <a:avLst/>
            </a:prstGeom>
          </p:spPr>
          <p:style>
            <a:lnRef idx="1">
              <a:schemeClr val="accent2"/>
            </a:lnRef>
            <a:fillRef idx="0">
              <a:schemeClr val="accent2"/>
            </a:fillRef>
            <a:effectRef idx="0">
              <a:schemeClr val="accent2"/>
            </a:effectRef>
            <a:fontRef idx="minor">
              <a:schemeClr val="tx1"/>
            </a:fontRef>
          </p:style>
        </p:cxnSp>
      </p:grpSp>
      <p:sp>
        <p:nvSpPr>
          <p:cNvPr id="21" name="文本框 20"/>
          <p:cNvSpPr txBox="1"/>
          <p:nvPr/>
        </p:nvSpPr>
        <p:spPr>
          <a:xfrm>
            <a:off x="5286375" y="1403985"/>
            <a:ext cx="3223260" cy="368300"/>
          </a:xfrm>
          <a:prstGeom prst="rect">
            <a:avLst/>
          </a:prstGeom>
          <a:noFill/>
        </p:spPr>
        <p:txBody>
          <a:bodyPr wrap="square" rtlCol="0">
            <a:spAutoFit/>
          </a:bodyPr>
          <a:p>
            <a:r>
              <a:rPr lang="zh-CN" altLang="en-US"/>
              <a:t>一些卡尔曼滤波应用的实例</a:t>
            </a:r>
            <a:endParaRPr lang="zh-CN" altLang="en-US"/>
          </a:p>
        </p:txBody>
      </p:sp>
      <p:sp>
        <p:nvSpPr>
          <p:cNvPr id="22" name="文本框 21"/>
          <p:cNvSpPr txBox="1"/>
          <p:nvPr/>
        </p:nvSpPr>
        <p:spPr>
          <a:xfrm>
            <a:off x="4855845" y="1866265"/>
            <a:ext cx="4084320" cy="2351405"/>
          </a:xfrm>
          <a:prstGeom prst="rect">
            <a:avLst/>
          </a:prstGeom>
          <a:noFill/>
        </p:spPr>
        <p:txBody>
          <a:bodyPr wrap="square" rtlCol="0" anchor="t">
            <a:noAutofit/>
          </a:bodyPr>
          <a:p>
            <a:r>
              <a:rPr lang="zh-CN" altLang="en-US"/>
              <a:t>卡尔曼滤波的一个典型实例是从一组有限的，对物体位置的，包含噪声的观察序列中预测出物体的坐标位置及速度。在很多工程应用(雷达、计算机视觉)中都可以找到它的身影。同时，卡尔曼滤波也是控制理论以及控制系统工程中的一个重要话题。</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50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22" presetClass="entr" presetSubtype="1" fill="hold" nodeType="withEffect">
                                  <p:stCondLst>
                                    <p:cond delay="500"/>
                                  </p:stCondLst>
                                  <p:childTnLst>
                                    <p:set>
                                      <p:cBhvr>
                                        <p:cTn id="9" dur="1" fill="hold">
                                          <p:stCondLst>
                                            <p:cond delay="0"/>
                                          </p:stCondLst>
                                        </p:cTn>
                                        <p:tgtEl>
                                          <p:spTgt spid="45"/>
                                        </p:tgtEl>
                                        <p:attrNameLst>
                                          <p:attrName>style.visibility</p:attrName>
                                        </p:attrNameLst>
                                      </p:cBhvr>
                                      <p:to>
                                        <p:strVal val="visible"/>
                                      </p:to>
                                    </p:set>
                                    <p:animEffect transition="in" filter="wipe(up)">
                                      <p:cBhvr>
                                        <p:cTn id="10" dur="500"/>
                                        <p:tgtEl>
                                          <p:spTgt spid="45"/>
                                        </p:tgtEl>
                                      </p:cBhvr>
                                    </p:animEffect>
                                  </p:childTnLst>
                                </p:cTn>
                              </p:par>
                              <p:par>
                                <p:cTn id="11" presetID="22" presetClass="entr" presetSubtype="8" fill="hold" nodeType="withEffect">
                                  <p:stCondLst>
                                    <p:cond delay="500"/>
                                  </p:stCondLst>
                                  <p:childTnLst>
                                    <p:set>
                                      <p:cBhvr>
                                        <p:cTn id="12" dur="1" fill="hold">
                                          <p:stCondLst>
                                            <p:cond delay="0"/>
                                          </p:stCondLst>
                                        </p:cTn>
                                        <p:tgtEl>
                                          <p:spTgt spid="46"/>
                                        </p:tgtEl>
                                        <p:attrNameLst>
                                          <p:attrName>style.visibility</p:attrName>
                                        </p:attrNameLst>
                                      </p:cBhvr>
                                      <p:to>
                                        <p:strVal val="visible"/>
                                      </p:to>
                                    </p:set>
                                    <p:animEffect transition="in" filter="wipe(left)">
                                      <p:cBhvr>
                                        <p:cTn id="13" dur="500"/>
                                        <p:tgtEl>
                                          <p:spTgt spid="46"/>
                                        </p:tgtEl>
                                      </p:cBhvr>
                                    </p:animEffect>
                                  </p:childTnLst>
                                </p:cTn>
                              </p:par>
                              <p:par>
                                <p:cTn id="14" presetID="22" presetClass="entr" presetSubtype="2" fill="hold" nodeType="withEffect">
                                  <p:stCondLst>
                                    <p:cond delay="500"/>
                                  </p:stCondLst>
                                  <p:childTnLst>
                                    <p:set>
                                      <p:cBhvr>
                                        <p:cTn id="15" dur="1" fill="hold">
                                          <p:stCondLst>
                                            <p:cond delay="0"/>
                                          </p:stCondLst>
                                        </p:cTn>
                                        <p:tgtEl>
                                          <p:spTgt spid="47"/>
                                        </p:tgtEl>
                                        <p:attrNameLst>
                                          <p:attrName>style.visibility</p:attrName>
                                        </p:attrNameLst>
                                      </p:cBhvr>
                                      <p:to>
                                        <p:strVal val="visible"/>
                                      </p:to>
                                    </p:set>
                                    <p:animEffect transition="in" filter="wipe(right)">
                                      <p:cBhvr>
                                        <p:cTn id="16" dur="500"/>
                                        <p:tgtEl>
                                          <p:spTgt spid="47"/>
                                        </p:tgtEl>
                                      </p:cBhvr>
                                    </p:animEffect>
                                  </p:childTnLst>
                                </p:cTn>
                              </p:par>
                              <p:par>
                                <p:cTn id="17" presetID="22" presetClass="entr" presetSubtype="8"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ags/tag1.xml><?xml version="1.0" encoding="utf-8"?>
<p:tagLst xmlns:p="http://schemas.openxmlformats.org/presentationml/2006/main">
  <p:tag name="KSO_WM_UNIT_PLACING_PICTURE_USER_VIEWPORT" val="{&quot;height&quot;:10800,&quot;width&quot;:17927.68818897638}"/>
</p:tagLst>
</file>

<file path=ppt/tags/tag10.xml><?xml version="1.0" encoding="utf-8"?>
<p:tagLst xmlns:p="http://schemas.openxmlformats.org/presentationml/2006/main">
  <p:tag name="KSO_WM_UNIT_PLACING_PICTURE_USER_VIEWPORT" val="{&quot;height&quot;:10800,&quot;width&quot;:14400.00157480315}"/>
</p:tagLst>
</file>

<file path=ppt/tags/tag11.xml><?xml version="1.0" encoding="utf-8"?>
<p:tagLst xmlns:p="http://schemas.openxmlformats.org/presentationml/2006/main">
  <p:tag name="KSO_WM_MEDIACOVER_FLAG" val="1"/>
  <p:tag name="KSO_WM_UNIT_MEDIACOVER_BTN_STATE" val="1"/>
  <p:tag name="KSO_WM_UNIT_MEDIACOVER_BTNRECT" val="4956*1802*721*721"/>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12.xml><?xml version="1.0" encoding="utf-8"?>
<p:tagLst xmlns:p="http://schemas.openxmlformats.org/presentationml/2006/main">
  <p:tag name="KSO_WM_UNIT_PLACING_PICTURE_USER_VIEWPORT" val="{&quot;height&quot;:10800,&quot;width&quot;:14400.00157480315}"/>
</p:tagLst>
</file>

<file path=ppt/tags/tag13.xml><?xml version="1.0" encoding="utf-8"?>
<p:tagLst xmlns:p="http://schemas.openxmlformats.org/presentationml/2006/main">
  <p:tag name="KSO_WM_UNIT_PLACING_PICTURE_USER_VIEWPORT" val="{&quot;height&quot;:10800,&quot;width&quot;:14400.00157480315}"/>
</p:tagLst>
</file>

<file path=ppt/tags/tag14.xml><?xml version="1.0" encoding="utf-8"?>
<p:tagLst xmlns:p="http://schemas.openxmlformats.org/presentationml/2006/main">
  <p:tag name="KSO_WPP_MARK_KEY" val="156c5c15-3d45-40d4-937c-565b19442b7b"/>
  <p:tag name="COMMONDATA" val="eyJoZGlkIjoiZDI0MDA3NmQxMTNhZjkwNzA4ZGFlN2U2OTdkZTM4YTQifQ=="/>
</p:tagLst>
</file>

<file path=ppt/tags/tag2.xml><?xml version="1.0" encoding="utf-8"?>
<p:tagLst xmlns:p="http://schemas.openxmlformats.org/presentationml/2006/main">
  <p:tag name="KSO_WM_UNIT_PLACING_PICTURE_USER_VIEWPORT" val="{&quot;height&quot;:10800,&quot;width&quot;:14400.00157480315}"/>
</p:tagLst>
</file>

<file path=ppt/tags/tag3.xml><?xml version="1.0" encoding="utf-8"?>
<p:tagLst xmlns:p="http://schemas.openxmlformats.org/presentationml/2006/main">
  <p:tag name="KSO_WM_UNIT_PLACING_PICTURE_USER_VIEWPORT" val="{&quot;height&quot;:10800,&quot;width&quot;:14400.00157480315}"/>
</p:tagLst>
</file>

<file path=ppt/tags/tag4.xml><?xml version="1.0" encoding="utf-8"?>
<p:tagLst xmlns:p="http://schemas.openxmlformats.org/presentationml/2006/main">
  <p:tag name="KSO_WM_UNIT_PLACING_PICTURE_USER_VIEWPORT" val="{&quot;height&quot;:10800,&quot;width&quot;:14400.00157480315}"/>
</p:tagLst>
</file>

<file path=ppt/tags/tag5.xml><?xml version="1.0" encoding="utf-8"?>
<p:tagLst xmlns:p="http://schemas.openxmlformats.org/presentationml/2006/main">
  <p:tag name="KSO_WM_UNIT_PLACING_PICTURE_USER_VIEWPORT" val="{&quot;height&quot;:10800,&quot;width&quot;:14400.00157480315}"/>
</p:tagLst>
</file>

<file path=ppt/tags/tag6.xml><?xml version="1.0" encoding="utf-8"?>
<p:tagLst xmlns:p="http://schemas.openxmlformats.org/presentationml/2006/main">
  <p:tag name="KSO_WM_UNIT_PLACING_PICTURE_USER_VIEWPORT" val="{&quot;height&quot;:10800,&quot;width&quot;:14400.00157480315}"/>
</p:tagLst>
</file>

<file path=ppt/tags/tag7.xml><?xml version="1.0" encoding="utf-8"?>
<p:tagLst xmlns:p="http://schemas.openxmlformats.org/presentationml/2006/main">
  <p:tag name="KSO_WM_UNIT_PLACING_PICTURE_USER_VIEWPORT" val="{&quot;height&quot;:10800,&quot;width&quot;:14400.00157480315}"/>
</p:tagLst>
</file>

<file path=ppt/tags/tag8.xml><?xml version="1.0" encoding="utf-8"?>
<p:tagLst xmlns:p="http://schemas.openxmlformats.org/presentationml/2006/main">
  <p:tag name="KSO_WM_UNIT_PLACING_PICTURE_USER_VIEWPORT" val="{&quot;height&quot;:10800,&quot;width&quot;:14400.00157480315}"/>
</p:tagLst>
</file>

<file path=ppt/tags/tag9.xml><?xml version="1.0" encoding="utf-8"?>
<p:tagLst xmlns:p="http://schemas.openxmlformats.org/presentationml/2006/main">
  <p:tag name="KSO_WM_UNIT_PLACING_PICTURE_USER_VIEWPORT" val="{&quot;height&quot;:10800,&quot;width&quot;:14400.00157480315}"/>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3643</Words>
  <Application>WPS 演示</Application>
  <PresentationFormat>全屏显示(4:3)</PresentationFormat>
  <Paragraphs>176</Paragraphs>
  <Slides>26</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26</vt:i4>
      </vt:variant>
    </vt:vector>
  </HeadingPairs>
  <TitlesOfParts>
    <vt:vector size="42" baseType="lpstr">
      <vt:lpstr>Arial</vt:lpstr>
      <vt:lpstr>宋体</vt:lpstr>
      <vt:lpstr>Wingdings</vt:lpstr>
      <vt:lpstr>幼圆</vt:lpstr>
      <vt:lpstr>华文琥珀</vt:lpstr>
      <vt:lpstr>Batang</vt:lpstr>
      <vt:lpstr>Constantia</vt:lpstr>
      <vt:lpstr>微软雅黑</vt:lpstr>
      <vt:lpstr>Calibri</vt:lpstr>
      <vt:lpstr>华文新魏</vt:lpstr>
      <vt:lpstr>Times New Roman</vt:lpstr>
      <vt:lpstr>Arial Unicode MS</vt:lpstr>
      <vt:lpstr>Calibri Light</vt:lpstr>
      <vt:lpstr>隶书</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微软用户</dc:creator>
  <cp:lastModifiedBy>86152</cp:lastModifiedBy>
  <cp:revision>389</cp:revision>
  <dcterms:created xsi:type="dcterms:W3CDTF">2015-05-14T04:11:00Z</dcterms:created>
  <dcterms:modified xsi:type="dcterms:W3CDTF">2022-12-11T08:01:10Z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A4AA4C2B5B1B42EE9650304509E13EEE</vt:lpwstr>
  </property>
</Properties>
</file>

<file path=docProps/thumbnail.jpeg>
</file>